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1" r:id="rId2"/>
    <p:sldId id="1163" r:id="rId3"/>
    <p:sldId id="935" r:id="rId4"/>
    <p:sldId id="936" r:id="rId5"/>
    <p:sldId id="937" r:id="rId6"/>
    <p:sldId id="938" r:id="rId7"/>
    <p:sldId id="939" r:id="rId8"/>
    <p:sldId id="324" r:id="rId9"/>
    <p:sldId id="322" r:id="rId10"/>
    <p:sldId id="323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0"/>
    <p:restoredTop sz="93605"/>
  </p:normalViewPr>
  <p:slideViewPr>
    <p:cSldViewPr snapToGrid="0">
      <p:cViewPr varScale="1">
        <p:scale>
          <a:sx n="120" d="100"/>
          <a:sy n="120" d="100"/>
        </p:scale>
        <p:origin x="2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9861D9FC-7652-C448-83EE-5BED65D2DA1A}" type="slidenum">
              <a:rPr lang="de-DE" sz="1200" u="none"/>
              <a:pPr/>
              <a:t>11</a:t>
            </a:fld>
            <a:endParaRPr lang="de-DE" sz="1200" u="none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12</a:t>
            </a:fld>
            <a:endParaRPr lang="de-DE" sz="1200" u="none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D5CEEFE5-6B4F-8A43-98A2-0C9784201E55}" type="slidenum">
              <a:rPr lang="de-DE" sz="1200" u="none"/>
              <a:pPr/>
              <a:t>13</a:t>
            </a:fld>
            <a:endParaRPr lang="de-DE" sz="1200" u="none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14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235546CE-60D2-C745-896B-F2BA5789CBAE}" type="slidenum">
              <a:rPr lang="de-DE" sz="1200" u="none"/>
              <a:pPr/>
              <a:t>15</a:t>
            </a:fld>
            <a:endParaRPr lang="de-DE" sz="1200" u="none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61C1613-C89E-4242-8491-4AA97AC8C949}" type="slidenum">
              <a:rPr lang="de-DE" sz="1200" u="none"/>
              <a:pPr/>
              <a:t>16</a:t>
            </a:fld>
            <a:endParaRPr lang="de-DE" sz="1200" u="none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4F864E02-8C44-7A41-958B-FCA2A94EDE8D}" type="slidenum">
              <a:rPr lang="de-DE" sz="1200" u="none"/>
              <a:pPr/>
              <a:t>17</a:t>
            </a:fld>
            <a:endParaRPr lang="de-DE" sz="1200" u="none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B9DCF7C-C9FC-4B4C-8BD8-2CA697621FF9}" type="slidenum">
              <a:rPr lang="de-DE" sz="1200" u="none"/>
              <a:pPr/>
              <a:t>18</a:t>
            </a:fld>
            <a:endParaRPr lang="de-DE" sz="1200" u="none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3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02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4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5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89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42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06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36C7EDEE-6936-B144-A3F4-08F9A126E42A}" type="slidenum">
              <a:rPr lang="de-DE" sz="1200" u="none"/>
              <a:pPr/>
              <a:t>8</a:t>
            </a:fld>
            <a:endParaRPr lang="de-DE" sz="1200" u="non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E49570FF-E75E-794F-A5BA-0040CC81E236}" type="slidenum">
              <a:rPr lang="de-DE" sz="1200" u="none"/>
              <a:pPr/>
              <a:t>9</a:t>
            </a:fld>
            <a:endParaRPr lang="de-DE" sz="1200" u="non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E0CC29B-EBB2-014D-9910-B39CEA892B8A}" type="slidenum">
              <a:rPr lang="de-DE" sz="1200" u="none"/>
              <a:pPr/>
              <a:t>10</a:t>
            </a:fld>
            <a:endParaRPr lang="de-DE" sz="1200" u="non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11-04-22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7.png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Crossing Line Profiles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2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F4941F42-3969-9A4F-A1DF-00916CD7374C}" type="slidenum">
              <a:rPr sz="1400" b="1" u="none" noProof="1">
                <a:solidFill>
                  <a:srgbClr val="99CCFF"/>
                </a:solidFill>
              </a:rPr>
              <a:pPr/>
              <a:t>10</a:t>
            </a:fld>
            <a:endParaRPr sz="1400" b="1" u="none" noProof="1">
              <a:solidFill>
                <a:srgbClr val="99CCFF"/>
              </a:solidFill>
            </a:endParaRPr>
          </a:p>
        </p:txBody>
      </p:sp>
      <p:pic>
        <p:nvPicPr>
          <p:cNvPr id="18439" name="Picture 21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2463"/>
            <a:ext cx="42830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2" descr="a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665163"/>
            <a:ext cx="42830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3" descr="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65500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aa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43275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Oval 25"/>
          <p:cNvSpPr>
            <a:spLocks noChangeArrowheads="1"/>
          </p:cNvSpPr>
          <p:nvPr/>
        </p:nvSpPr>
        <p:spPr bwMode="auto">
          <a:xfrm>
            <a:off x="2946400" y="5422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444" name="Oval 26"/>
          <p:cNvSpPr>
            <a:spLocks noChangeArrowheads="1"/>
          </p:cNvSpPr>
          <p:nvPr/>
        </p:nvSpPr>
        <p:spPr bwMode="auto">
          <a:xfrm>
            <a:off x="1092200" y="1231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976813" y="1238250"/>
            <a:ext cx="3943350" cy="1990725"/>
            <a:chOff x="3135" y="780"/>
            <a:chExt cx="2484" cy="1254"/>
          </a:xfrm>
        </p:grpSpPr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135" y="98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 flipV="1">
              <a:off x="3438" y="1905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 flipV="1">
              <a:off x="4632" y="1029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30"/>
            <p:cNvSpPr>
              <a:spLocks noChangeShapeType="1"/>
            </p:cNvSpPr>
            <p:nvPr/>
          </p:nvSpPr>
          <p:spPr bwMode="auto">
            <a:xfrm flipV="1">
              <a:off x="5004" y="1923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Oval 31"/>
            <p:cNvSpPr>
              <a:spLocks noChangeArrowheads="1"/>
            </p:cNvSpPr>
            <p:nvPr/>
          </p:nvSpPr>
          <p:spPr bwMode="auto">
            <a:xfrm>
              <a:off x="3444" y="780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1" name="Oval 32"/>
            <p:cNvSpPr>
              <a:spLocks noChangeArrowheads="1"/>
            </p:cNvSpPr>
            <p:nvPr/>
          </p:nvSpPr>
          <p:spPr bwMode="auto">
            <a:xfrm>
              <a:off x="4935" y="831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2" name="Oval 33"/>
            <p:cNvSpPr>
              <a:spLocks noChangeArrowheads="1"/>
            </p:cNvSpPr>
            <p:nvPr/>
          </p:nvSpPr>
          <p:spPr bwMode="auto">
            <a:xfrm>
              <a:off x="3744" y="1698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3" name="Oval 34"/>
            <p:cNvSpPr>
              <a:spLocks noChangeArrowheads="1"/>
            </p:cNvSpPr>
            <p:nvPr/>
          </p:nvSpPr>
          <p:spPr bwMode="auto">
            <a:xfrm>
              <a:off x="5313" y="1722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48200" y="3290888"/>
            <a:ext cx="3681413" cy="2590800"/>
            <a:chOff x="2928" y="2073"/>
            <a:chExt cx="2319" cy="1632"/>
          </a:xfrm>
        </p:grpSpPr>
        <p:sp>
          <p:nvSpPr>
            <p:cNvPr id="18448" name="Line 37"/>
            <p:cNvSpPr>
              <a:spLocks noChangeShapeType="1"/>
            </p:cNvSpPr>
            <p:nvPr/>
          </p:nvSpPr>
          <p:spPr bwMode="auto">
            <a:xfrm flipH="1" flipV="1">
              <a:off x="4692" y="236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38"/>
            <p:cNvSpPr>
              <a:spLocks noChangeShapeType="1"/>
            </p:cNvSpPr>
            <p:nvPr/>
          </p:nvSpPr>
          <p:spPr bwMode="auto">
            <a:xfrm flipH="1" flipV="1">
              <a:off x="4944" y="359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39"/>
            <p:cNvSpPr>
              <a:spLocks noChangeShapeType="1"/>
            </p:cNvSpPr>
            <p:nvPr/>
          </p:nvSpPr>
          <p:spPr bwMode="auto">
            <a:xfrm flipH="1" flipV="1">
              <a:off x="3234" y="227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40"/>
            <p:cNvSpPr>
              <a:spLocks noChangeShapeType="1"/>
            </p:cNvSpPr>
            <p:nvPr/>
          </p:nvSpPr>
          <p:spPr bwMode="auto">
            <a:xfrm flipH="1" flipV="1">
              <a:off x="3492" y="3528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Oval 41"/>
            <p:cNvSpPr>
              <a:spLocks noChangeArrowheads="1"/>
            </p:cNvSpPr>
            <p:nvPr/>
          </p:nvSpPr>
          <p:spPr bwMode="auto">
            <a:xfrm flipH="1">
              <a:off x="4380" y="215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3" name="Oval 42"/>
            <p:cNvSpPr>
              <a:spLocks noChangeArrowheads="1"/>
            </p:cNvSpPr>
            <p:nvPr/>
          </p:nvSpPr>
          <p:spPr bwMode="auto">
            <a:xfrm flipH="1">
              <a:off x="2928" y="2073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4" name="Oval 43"/>
            <p:cNvSpPr>
              <a:spLocks noChangeArrowheads="1"/>
            </p:cNvSpPr>
            <p:nvPr/>
          </p:nvSpPr>
          <p:spPr bwMode="auto">
            <a:xfrm flipH="1">
              <a:off x="4635" y="338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5" name="Oval 44"/>
            <p:cNvSpPr>
              <a:spLocks noChangeArrowheads="1"/>
            </p:cNvSpPr>
            <p:nvPr/>
          </p:nvSpPr>
          <p:spPr bwMode="auto">
            <a:xfrm flipH="1">
              <a:off x="3180" y="332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36622" name="Rectangle 46"/>
          <p:cNvSpPr>
            <a:spLocks noChangeArrowheads="1"/>
          </p:cNvSpPr>
          <p:nvPr/>
        </p:nvSpPr>
        <p:spPr bwMode="auto">
          <a:xfrm>
            <a:off x="1184275" y="2678113"/>
            <a:ext cx="6724650" cy="1552575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ES_tradnl" b="1" u="none">
                <a:solidFill>
                  <a:schemeClr val="hlink"/>
                </a:solidFill>
              </a:rPr>
              <a:t>22.936  regions were segmented in 50 X-ray images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60 were real defects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22.876 were false alarms		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            [ ratio = 381:1 ]</a:t>
            </a:r>
            <a:endParaRPr lang="es-ES" b="1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2774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2779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0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77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776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2777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78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2533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35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4813300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2538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40" name="Rectangle 55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1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2" name="Line 57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Freeform 58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4" name="Line 59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60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61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62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3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Rectangle 64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2550" name="Line 65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66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67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2553" name="Line 68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69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Rectangle 70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2556" name="Line 71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72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Rectangle 73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2559" name="Line 74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75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Rectangle 76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2562" name="Line 77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78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Rectangle 79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2565" name="Line 80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Line 81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7" name="Rectangle 82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2568" name="Line 83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9" name="Line 84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0" name="Rectangle 85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2571" name="Line 86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2" name="Line 87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3" name="Rectangle 88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2574" name="Line 89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2" name="Freeform 92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501853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Fotografía de Photo Editor" r:id="rId6" imgW="276117" imgH="247685" progId="MSPhotoEd.3">
                  <p:embed/>
                </p:oleObj>
              </mc:Choice>
              <mc:Fallback>
                <p:oleObj name="Fotografía de Photo Editor" r:id="rId6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4162425" y="2011363"/>
            <a:ext cx="1473200" cy="1987550"/>
            <a:chOff x="2622" y="1267"/>
            <a:chExt cx="928" cy="1252"/>
          </a:xfrm>
        </p:grpSpPr>
        <p:sp>
          <p:nvSpPr>
            <p:cNvPr id="22736" name="Line 100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101"/>
            <p:cNvSpPr>
              <a:spLocks noChangeArrowheads="1"/>
            </p:cNvSpPr>
            <p:nvPr/>
          </p:nvSpPr>
          <p:spPr bwMode="auto">
            <a:xfrm>
              <a:off x="2783" y="1294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38" name="Rectangle 139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9" name="Rectangle 140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0" name="Line 141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42"/>
            <p:cNvSpPr>
              <a:spLocks/>
            </p:cNvSpPr>
            <p:nvPr/>
          </p:nvSpPr>
          <p:spPr bwMode="auto">
            <a:xfrm>
              <a:off x="2780" y="1294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2" name="Line 143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Line 144"/>
            <p:cNvSpPr>
              <a:spLocks noChangeShapeType="1"/>
            </p:cNvSpPr>
            <p:nvPr/>
          </p:nvSpPr>
          <p:spPr bwMode="auto">
            <a:xfrm>
              <a:off x="2780" y="2380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Line 145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Line 146"/>
            <p:cNvSpPr>
              <a:spLocks noChangeShapeType="1"/>
            </p:cNvSpPr>
            <p:nvPr/>
          </p:nvSpPr>
          <p:spPr bwMode="auto">
            <a:xfrm flipV="1">
              <a:off x="2995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Line 147"/>
            <p:cNvSpPr>
              <a:spLocks noChangeShapeType="1"/>
            </p:cNvSpPr>
            <p:nvPr/>
          </p:nvSpPr>
          <p:spPr bwMode="auto">
            <a:xfrm>
              <a:off x="2995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148"/>
            <p:cNvSpPr>
              <a:spLocks noChangeArrowheads="1"/>
            </p:cNvSpPr>
            <p:nvPr/>
          </p:nvSpPr>
          <p:spPr bwMode="auto">
            <a:xfrm>
              <a:off x="2951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48" name="Line 149"/>
            <p:cNvSpPr>
              <a:spLocks noChangeShapeType="1"/>
            </p:cNvSpPr>
            <p:nvPr/>
          </p:nvSpPr>
          <p:spPr bwMode="auto">
            <a:xfrm flipV="1">
              <a:off x="3241" y="2370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Line 150"/>
            <p:cNvSpPr>
              <a:spLocks noChangeShapeType="1"/>
            </p:cNvSpPr>
            <p:nvPr/>
          </p:nvSpPr>
          <p:spPr bwMode="auto">
            <a:xfrm>
              <a:off x="3241" y="129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151"/>
            <p:cNvSpPr>
              <a:spLocks noChangeArrowheads="1"/>
            </p:cNvSpPr>
            <p:nvPr/>
          </p:nvSpPr>
          <p:spPr bwMode="auto">
            <a:xfrm>
              <a:off x="3196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1" name="Line 152"/>
            <p:cNvSpPr>
              <a:spLocks noChangeShapeType="1"/>
            </p:cNvSpPr>
            <p:nvPr/>
          </p:nvSpPr>
          <p:spPr bwMode="auto">
            <a:xfrm flipV="1">
              <a:off x="3488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Line 153"/>
            <p:cNvSpPr>
              <a:spLocks noChangeShapeType="1"/>
            </p:cNvSpPr>
            <p:nvPr/>
          </p:nvSpPr>
          <p:spPr bwMode="auto">
            <a:xfrm>
              <a:off x="3488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154"/>
            <p:cNvSpPr>
              <a:spLocks noChangeArrowheads="1"/>
            </p:cNvSpPr>
            <p:nvPr/>
          </p:nvSpPr>
          <p:spPr bwMode="auto">
            <a:xfrm>
              <a:off x="3444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4" name="Line 155"/>
            <p:cNvSpPr>
              <a:spLocks noChangeShapeType="1"/>
            </p:cNvSpPr>
            <p:nvPr/>
          </p:nvSpPr>
          <p:spPr bwMode="auto">
            <a:xfrm>
              <a:off x="2780" y="238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Line 156"/>
            <p:cNvSpPr>
              <a:spLocks noChangeShapeType="1"/>
            </p:cNvSpPr>
            <p:nvPr/>
          </p:nvSpPr>
          <p:spPr bwMode="auto">
            <a:xfrm flipH="1">
              <a:off x="3526" y="238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157"/>
            <p:cNvSpPr>
              <a:spLocks noChangeArrowheads="1"/>
            </p:cNvSpPr>
            <p:nvPr/>
          </p:nvSpPr>
          <p:spPr bwMode="auto">
            <a:xfrm>
              <a:off x="2710" y="2337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7" name="Line 158"/>
            <p:cNvSpPr>
              <a:spLocks noChangeShapeType="1"/>
            </p:cNvSpPr>
            <p:nvPr/>
          </p:nvSpPr>
          <p:spPr bwMode="auto">
            <a:xfrm>
              <a:off x="2780" y="216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159"/>
            <p:cNvSpPr>
              <a:spLocks noChangeShapeType="1"/>
            </p:cNvSpPr>
            <p:nvPr/>
          </p:nvSpPr>
          <p:spPr bwMode="auto">
            <a:xfrm flipH="1">
              <a:off x="3526" y="216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160"/>
            <p:cNvSpPr>
              <a:spLocks noChangeArrowheads="1"/>
            </p:cNvSpPr>
            <p:nvPr/>
          </p:nvSpPr>
          <p:spPr bwMode="auto">
            <a:xfrm>
              <a:off x="2666" y="2124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0" name="Line 161"/>
            <p:cNvSpPr>
              <a:spLocks noChangeShapeType="1"/>
            </p:cNvSpPr>
            <p:nvPr/>
          </p:nvSpPr>
          <p:spPr bwMode="auto">
            <a:xfrm>
              <a:off x="2780" y="195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Line 162"/>
            <p:cNvSpPr>
              <a:spLocks noChangeShapeType="1"/>
            </p:cNvSpPr>
            <p:nvPr/>
          </p:nvSpPr>
          <p:spPr bwMode="auto">
            <a:xfrm flipH="1">
              <a:off x="3526" y="195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163"/>
            <p:cNvSpPr>
              <a:spLocks noChangeArrowheads="1"/>
            </p:cNvSpPr>
            <p:nvPr/>
          </p:nvSpPr>
          <p:spPr bwMode="auto">
            <a:xfrm>
              <a:off x="2622" y="190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3" name="Line 164"/>
            <p:cNvSpPr>
              <a:spLocks noChangeShapeType="1"/>
            </p:cNvSpPr>
            <p:nvPr/>
          </p:nvSpPr>
          <p:spPr bwMode="auto">
            <a:xfrm>
              <a:off x="2780" y="173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Line 165"/>
            <p:cNvSpPr>
              <a:spLocks noChangeShapeType="1"/>
            </p:cNvSpPr>
            <p:nvPr/>
          </p:nvSpPr>
          <p:spPr bwMode="auto">
            <a:xfrm flipH="1">
              <a:off x="3526" y="173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166"/>
            <p:cNvSpPr>
              <a:spLocks noChangeArrowheads="1"/>
            </p:cNvSpPr>
            <p:nvPr/>
          </p:nvSpPr>
          <p:spPr bwMode="auto">
            <a:xfrm>
              <a:off x="2622" y="1695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6" name="Line 167"/>
            <p:cNvSpPr>
              <a:spLocks noChangeShapeType="1"/>
            </p:cNvSpPr>
            <p:nvPr/>
          </p:nvSpPr>
          <p:spPr bwMode="auto">
            <a:xfrm>
              <a:off x="2780" y="152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Line 168"/>
            <p:cNvSpPr>
              <a:spLocks noChangeShapeType="1"/>
            </p:cNvSpPr>
            <p:nvPr/>
          </p:nvSpPr>
          <p:spPr bwMode="auto">
            <a:xfrm flipH="1">
              <a:off x="3526" y="152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169"/>
            <p:cNvSpPr>
              <a:spLocks noChangeArrowheads="1"/>
            </p:cNvSpPr>
            <p:nvPr/>
          </p:nvSpPr>
          <p:spPr bwMode="auto">
            <a:xfrm>
              <a:off x="2622" y="148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9" name="Line 170"/>
            <p:cNvSpPr>
              <a:spLocks noChangeShapeType="1"/>
            </p:cNvSpPr>
            <p:nvPr/>
          </p:nvSpPr>
          <p:spPr bwMode="auto">
            <a:xfrm>
              <a:off x="2780" y="131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Line 171"/>
            <p:cNvSpPr>
              <a:spLocks noChangeShapeType="1"/>
            </p:cNvSpPr>
            <p:nvPr/>
          </p:nvSpPr>
          <p:spPr bwMode="auto">
            <a:xfrm flipH="1">
              <a:off x="3526" y="131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172"/>
            <p:cNvSpPr>
              <a:spLocks noChangeArrowheads="1"/>
            </p:cNvSpPr>
            <p:nvPr/>
          </p:nvSpPr>
          <p:spPr bwMode="auto">
            <a:xfrm>
              <a:off x="2622" y="12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72" name="Line 173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76"/>
            <p:cNvSpPr>
              <a:spLocks/>
            </p:cNvSpPr>
            <p:nvPr/>
          </p:nvSpPr>
          <p:spPr bwMode="auto">
            <a:xfrm rot="-1280741">
              <a:off x="2780" y="2118"/>
              <a:ext cx="730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501938" name="Line 178"/>
          <p:cNvSpPr>
            <a:spLocks noChangeShapeType="1"/>
          </p:cNvSpPr>
          <p:nvPr/>
        </p:nvSpPr>
        <p:spPr bwMode="auto">
          <a:xfrm>
            <a:off x="2779713" y="2682875"/>
            <a:ext cx="1166812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49"/>
          <p:cNvGrpSpPr>
            <a:grpSpLocks/>
          </p:cNvGrpSpPr>
          <p:nvPr/>
        </p:nvGrpSpPr>
        <p:grpSpPr bwMode="auto">
          <a:xfrm>
            <a:off x="2439988" y="4130675"/>
            <a:ext cx="3195637" cy="2225675"/>
            <a:chOff x="1537" y="2602"/>
            <a:chExt cx="2013" cy="1402"/>
          </a:xfrm>
        </p:grpSpPr>
        <p:sp>
          <p:nvSpPr>
            <p:cNvPr id="22657" name="Rectangle 18"/>
            <p:cNvSpPr>
              <a:spLocks noChangeArrowheads="1"/>
            </p:cNvSpPr>
            <p:nvPr/>
          </p:nvSpPr>
          <p:spPr bwMode="auto">
            <a:xfrm>
              <a:off x="1748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8" name="Rectangle 19"/>
            <p:cNvSpPr>
              <a:spLocks noChangeArrowheads="1"/>
            </p:cNvSpPr>
            <p:nvPr/>
          </p:nvSpPr>
          <p:spPr bwMode="auto">
            <a:xfrm>
              <a:off x="1748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9" name="Line 20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1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61" name="Line 22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Line 23"/>
            <p:cNvSpPr>
              <a:spLocks noChangeShapeType="1"/>
            </p:cNvSpPr>
            <p:nvPr/>
          </p:nvSpPr>
          <p:spPr bwMode="auto">
            <a:xfrm>
              <a:off x="1748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Line 2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Line 25"/>
            <p:cNvSpPr>
              <a:spLocks noChangeShapeType="1"/>
            </p:cNvSpPr>
            <p:nvPr/>
          </p:nvSpPr>
          <p:spPr bwMode="auto">
            <a:xfrm flipV="1">
              <a:off x="1963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Line 26"/>
            <p:cNvSpPr>
              <a:spLocks noChangeShapeType="1"/>
            </p:cNvSpPr>
            <p:nvPr/>
          </p:nvSpPr>
          <p:spPr bwMode="auto">
            <a:xfrm>
              <a:off x="1963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27"/>
            <p:cNvSpPr>
              <a:spLocks noChangeArrowheads="1"/>
            </p:cNvSpPr>
            <p:nvPr/>
          </p:nvSpPr>
          <p:spPr bwMode="auto">
            <a:xfrm>
              <a:off x="1919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67" name="Line 28"/>
            <p:cNvSpPr>
              <a:spLocks noChangeShapeType="1"/>
            </p:cNvSpPr>
            <p:nvPr/>
          </p:nvSpPr>
          <p:spPr bwMode="auto">
            <a:xfrm flipV="1">
              <a:off x="2209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29"/>
            <p:cNvSpPr>
              <a:spLocks noChangeShapeType="1"/>
            </p:cNvSpPr>
            <p:nvPr/>
          </p:nvSpPr>
          <p:spPr bwMode="auto">
            <a:xfrm>
              <a:off x="2209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30"/>
            <p:cNvSpPr>
              <a:spLocks noChangeArrowheads="1"/>
            </p:cNvSpPr>
            <p:nvPr/>
          </p:nvSpPr>
          <p:spPr bwMode="auto">
            <a:xfrm>
              <a:off x="216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0" name="Line 31"/>
            <p:cNvSpPr>
              <a:spLocks noChangeShapeType="1"/>
            </p:cNvSpPr>
            <p:nvPr/>
          </p:nvSpPr>
          <p:spPr bwMode="auto">
            <a:xfrm flipV="1">
              <a:off x="2456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Line 32"/>
            <p:cNvSpPr>
              <a:spLocks noChangeShapeType="1"/>
            </p:cNvSpPr>
            <p:nvPr/>
          </p:nvSpPr>
          <p:spPr bwMode="auto">
            <a:xfrm>
              <a:off x="2456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33"/>
            <p:cNvSpPr>
              <a:spLocks noChangeArrowheads="1"/>
            </p:cNvSpPr>
            <p:nvPr/>
          </p:nvSpPr>
          <p:spPr bwMode="auto">
            <a:xfrm>
              <a:off x="2412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3" name="Line 34"/>
            <p:cNvSpPr>
              <a:spLocks noChangeShapeType="1"/>
            </p:cNvSpPr>
            <p:nvPr/>
          </p:nvSpPr>
          <p:spPr bwMode="auto">
            <a:xfrm>
              <a:off x="1748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Line 35"/>
            <p:cNvSpPr>
              <a:spLocks noChangeShapeType="1"/>
            </p:cNvSpPr>
            <p:nvPr/>
          </p:nvSpPr>
          <p:spPr bwMode="auto">
            <a:xfrm flipH="1">
              <a:off x="2494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36"/>
            <p:cNvSpPr>
              <a:spLocks noChangeArrowheads="1"/>
            </p:cNvSpPr>
            <p:nvPr/>
          </p:nvSpPr>
          <p:spPr bwMode="auto">
            <a:xfrm>
              <a:off x="1678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6" name="Line 37"/>
            <p:cNvSpPr>
              <a:spLocks noChangeShapeType="1"/>
            </p:cNvSpPr>
            <p:nvPr/>
          </p:nvSpPr>
          <p:spPr bwMode="auto">
            <a:xfrm>
              <a:off x="1748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Line 38"/>
            <p:cNvSpPr>
              <a:spLocks noChangeShapeType="1"/>
            </p:cNvSpPr>
            <p:nvPr/>
          </p:nvSpPr>
          <p:spPr bwMode="auto">
            <a:xfrm flipH="1">
              <a:off x="2494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39"/>
            <p:cNvSpPr>
              <a:spLocks noChangeArrowheads="1"/>
            </p:cNvSpPr>
            <p:nvPr/>
          </p:nvSpPr>
          <p:spPr bwMode="auto">
            <a:xfrm>
              <a:off x="1634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9" name="Line 40"/>
            <p:cNvSpPr>
              <a:spLocks noChangeShapeType="1"/>
            </p:cNvSpPr>
            <p:nvPr/>
          </p:nvSpPr>
          <p:spPr bwMode="auto">
            <a:xfrm>
              <a:off x="1748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1"/>
            <p:cNvSpPr>
              <a:spLocks noChangeShapeType="1"/>
            </p:cNvSpPr>
            <p:nvPr/>
          </p:nvSpPr>
          <p:spPr bwMode="auto">
            <a:xfrm flipH="1">
              <a:off x="2494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42"/>
            <p:cNvSpPr>
              <a:spLocks noChangeArrowheads="1"/>
            </p:cNvSpPr>
            <p:nvPr/>
          </p:nvSpPr>
          <p:spPr bwMode="auto">
            <a:xfrm>
              <a:off x="1590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2" name="Line 43"/>
            <p:cNvSpPr>
              <a:spLocks noChangeShapeType="1"/>
            </p:cNvSpPr>
            <p:nvPr/>
          </p:nvSpPr>
          <p:spPr bwMode="auto">
            <a:xfrm>
              <a:off x="1748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44"/>
            <p:cNvSpPr>
              <a:spLocks noChangeShapeType="1"/>
            </p:cNvSpPr>
            <p:nvPr/>
          </p:nvSpPr>
          <p:spPr bwMode="auto">
            <a:xfrm flipH="1">
              <a:off x="2494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45"/>
            <p:cNvSpPr>
              <a:spLocks noChangeArrowheads="1"/>
            </p:cNvSpPr>
            <p:nvPr/>
          </p:nvSpPr>
          <p:spPr bwMode="auto">
            <a:xfrm>
              <a:off x="1590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5" name="Line 46"/>
            <p:cNvSpPr>
              <a:spLocks noChangeShapeType="1"/>
            </p:cNvSpPr>
            <p:nvPr/>
          </p:nvSpPr>
          <p:spPr bwMode="auto">
            <a:xfrm>
              <a:off x="1748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47"/>
            <p:cNvSpPr>
              <a:spLocks noChangeShapeType="1"/>
            </p:cNvSpPr>
            <p:nvPr/>
          </p:nvSpPr>
          <p:spPr bwMode="auto">
            <a:xfrm flipH="1">
              <a:off x="2494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48"/>
            <p:cNvSpPr>
              <a:spLocks noChangeArrowheads="1"/>
            </p:cNvSpPr>
            <p:nvPr/>
          </p:nvSpPr>
          <p:spPr bwMode="auto">
            <a:xfrm>
              <a:off x="1590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8" name="Line 49"/>
            <p:cNvSpPr>
              <a:spLocks noChangeShapeType="1"/>
            </p:cNvSpPr>
            <p:nvPr/>
          </p:nvSpPr>
          <p:spPr bwMode="auto">
            <a:xfrm>
              <a:off x="1748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0"/>
            <p:cNvSpPr>
              <a:spLocks noChangeShapeType="1"/>
            </p:cNvSpPr>
            <p:nvPr/>
          </p:nvSpPr>
          <p:spPr bwMode="auto">
            <a:xfrm flipH="1">
              <a:off x="2494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51"/>
            <p:cNvSpPr>
              <a:spLocks noChangeArrowheads="1"/>
            </p:cNvSpPr>
            <p:nvPr/>
          </p:nvSpPr>
          <p:spPr bwMode="auto">
            <a:xfrm>
              <a:off x="1590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91" name="Line 52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53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3" name="Line 5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694" name="Group 95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2734" name="Freeform 96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2531" name="Object 3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4" name="Fotografía de Photo Editor" r:id="rId8" imgW="276117" imgH="247685" progId="MSPhotoEd.3">
                      <p:embed/>
                    </p:oleObj>
                  </mc:Choice>
                  <mc:Fallback>
                    <p:oleObj name="Fotografía de Photo Editor" r:id="rId8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35" name="Line 98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5" name="Rectangle 102"/>
            <p:cNvSpPr>
              <a:spLocks noChangeArrowheads="1"/>
            </p:cNvSpPr>
            <p:nvPr/>
          </p:nvSpPr>
          <p:spPr bwMode="auto">
            <a:xfrm>
              <a:off x="2780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6" name="Rectangle 103"/>
            <p:cNvSpPr>
              <a:spLocks noChangeArrowheads="1"/>
            </p:cNvSpPr>
            <p:nvPr/>
          </p:nvSpPr>
          <p:spPr bwMode="auto">
            <a:xfrm>
              <a:off x="2780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7" name="Line 104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105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9" name="Line 106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Line 107"/>
            <p:cNvSpPr>
              <a:spLocks noChangeShapeType="1"/>
            </p:cNvSpPr>
            <p:nvPr/>
          </p:nvSpPr>
          <p:spPr bwMode="auto">
            <a:xfrm>
              <a:off x="2780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Line 10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09"/>
            <p:cNvSpPr>
              <a:spLocks noChangeShapeType="1"/>
            </p:cNvSpPr>
            <p:nvPr/>
          </p:nvSpPr>
          <p:spPr bwMode="auto">
            <a:xfrm flipV="1">
              <a:off x="2995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110"/>
            <p:cNvSpPr>
              <a:spLocks noChangeShapeType="1"/>
            </p:cNvSpPr>
            <p:nvPr/>
          </p:nvSpPr>
          <p:spPr bwMode="auto">
            <a:xfrm>
              <a:off x="2995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111"/>
            <p:cNvSpPr>
              <a:spLocks noChangeArrowheads="1"/>
            </p:cNvSpPr>
            <p:nvPr/>
          </p:nvSpPr>
          <p:spPr bwMode="auto">
            <a:xfrm>
              <a:off x="2951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5" name="Line 112"/>
            <p:cNvSpPr>
              <a:spLocks noChangeShapeType="1"/>
            </p:cNvSpPr>
            <p:nvPr/>
          </p:nvSpPr>
          <p:spPr bwMode="auto">
            <a:xfrm flipV="1">
              <a:off x="3241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113"/>
            <p:cNvSpPr>
              <a:spLocks noChangeShapeType="1"/>
            </p:cNvSpPr>
            <p:nvPr/>
          </p:nvSpPr>
          <p:spPr bwMode="auto">
            <a:xfrm>
              <a:off x="3241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114"/>
            <p:cNvSpPr>
              <a:spLocks noChangeArrowheads="1"/>
            </p:cNvSpPr>
            <p:nvPr/>
          </p:nvSpPr>
          <p:spPr bwMode="auto">
            <a:xfrm>
              <a:off x="3196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8" name="Line 115"/>
            <p:cNvSpPr>
              <a:spLocks noChangeShapeType="1"/>
            </p:cNvSpPr>
            <p:nvPr/>
          </p:nvSpPr>
          <p:spPr bwMode="auto">
            <a:xfrm flipV="1">
              <a:off x="3488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116"/>
            <p:cNvSpPr>
              <a:spLocks noChangeShapeType="1"/>
            </p:cNvSpPr>
            <p:nvPr/>
          </p:nvSpPr>
          <p:spPr bwMode="auto">
            <a:xfrm>
              <a:off x="3488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117"/>
            <p:cNvSpPr>
              <a:spLocks noChangeArrowheads="1"/>
            </p:cNvSpPr>
            <p:nvPr/>
          </p:nvSpPr>
          <p:spPr bwMode="auto">
            <a:xfrm>
              <a:off x="344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1" name="Line 118"/>
            <p:cNvSpPr>
              <a:spLocks noChangeShapeType="1"/>
            </p:cNvSpPr>
            <p:nvPr/>
          </p:nvSpPr>
          <p:spPr bwMode="auto">
            <a:xfrm>
              <a:off x="2780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119"/>
            <p:cNvSpPr>
              <a:spLocks noChangeShapeType="1"/>
            </p:cNvSpPr>
            <p:nvPr/>
          </p:nvSpPr>
          <p:spPr bwMode="auto">
            <a:xfrm flipH="1">
              <a:off x="3526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120"/>
            <p:cNvSpPr>
              <a:spLocks noChangeArrowheads="1"/>
            </p:cNvSpPr>
            <p:nvPr/>
          </p:nvSpPr>
          <p:spPr bwMode="auto">
            <a:xfrm>
              <a:off x="2710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4" name="Line 121"/>
            <p:cNvSpPr>
              <a:spLocks noChangeShapeType="1"/>
            </p:cNvSpPr>
            <p:nvPr/>
          </p:nvSpPr>
          <p:spPr bwMode="auto">
            <a:xfrm>
              <a:off x="2780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Line 122"/>
            <p:cNvSpPr>
              <a:spLocks noChangeShapeType="1"/>
            </p:cNvSpPr>
            <p:nvPr/>
          </p:nvSpPr>
          <p:spPr bwMode="auto">
            <a:xfrm flipH="1">
              <a:off x="3526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123"/>
            <p:cNvSpPr>
              <a:spLocks noChangeArrowheads="1"/>
            </p:cNvSpPr>
            <p:nvPr/>
          </p:nvSpPr>
          <p:spPr bwMode="auto">
            <a:xfrm>
              <a:off x="2666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7" name="Line 124"/>
            <p:cNvSpPr>
              <a:spLocks noChangeShapeType="1"/>
            </p:cNvSpPr>
            <p:nvPr/>
          </p:nvSpPr>
          <p:spPr bwMode="auto">
            <a:xfrm>
              <a:off x="2780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125"/>
            <p:cNvSpPr>
              <a:spLocks noChangeShapeType="1"/>
            </p:cNvSpPr>
            <p:nvPr/>
          </p:nvSpPr>
          <p:spPr bwMode="auto">
            <a:xfrm flipH="1">
              <a:off x="3526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126"/>
            <p:cNvSpPr>
              <a:spLocks noChangeArrowheads="1"/>
            </p:cNvSpPr>
            <p:nvPr/>
          </p:nvSpPr>
          <p:spPr bwMode="auto">
            <a:xfrm>
              <a:off x="2622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0" name="Line 127"/>
            <p:cNvSpPr>
              <a:spLocks noChangeShapeType="1"/>
            </p:cNvSpPr>
            <p:nvPr/>
          </p:nvSpPr>
          <p:spPr bwMode="auto">
            <a:xfrm>
              <a:off x="2780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Line 128"/>
            <p:cNvSpPr>
              <a:spLocks noChangeShapeType="1"/>
            </p:cNvSpPr>
            <p:nvPr/>
          </p:nvSpPr>
          <p:spPr bwMode="auto">
            <a:xfrm flipH="1">
              <a:off x="3526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129"/>
            <p:cNvSpPr>
              <a:spLocks noChangeArrowheads="1"/>
            </p:cNvSpPr>
            <p:nvPr/>
          </p:nvSpPr>
          <p:spPr bwMode="auto">
            <a:xfrm>
              <a:off x="2622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3" name="Line 130"/>
            <p:cNvSpPr>
              <a:spLocks noChangeShapeType="1"/>
            </p:cNvSpPr>
            <p:nvPr/>
          </p:nvSpPr>
          <p:spPr bwMode="auto">
            <a:xfrm>
              <a:off x="2780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Line 131"/>
            <p:cNvSpPr>
              <a:spLocks noChangeShapeType="1"/>
            </p:cNvSpPr>
            <p:nvPr/>
          </p:nvSpPr>
          <p:spPr bwMode="auto">
            <a:xfrm flipH="1">
              <a:off x="3526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132"/>
            <p:cNvSpPr>
              <a:spLocks noChangeArrowheads="1"/>
            </p:cNvSpPr>
            <p:nvPr/>
          </p:nvSpPr>
          <p:spPr bwMode="auto">
            <a:xfrm>
              <a:off x="2622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6" name="Line 133"/>
            <p:cNvSpPr>
              <a:spLocks noChangeShapeType="1"/>
            </p:cNvSpPr>
            <p:nvPr/>
          </p:nvSpPr>
          <p:spPr bwMode="auto">
            <a:xfrm>
              <a:off x="2780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34"/>
            <p:cNvSpPr>
              <a:spLocks noChangeShapeType="1"/>
            </p:cNvSpPr>
            <p:nvPr/>
          </p:nvSpPr>
          <p:spPr bwMode="auto">
            <a:xfrm flipH="1">
              <a:off x="3526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135"/>
            <p:cNvSpPr>
              <a:spLocks noChangeArrowheads="1"/>
            </p:cNvSpPr>
            <p:nvPr/>
          </p:nvSpPr>
          <p:spPr bwMode="auto">
            <a:xfrm>
              <a:off x="2622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9" name="Line 136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37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1" name="Line 13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77"/>
            <p:cNvSpPr>
              <a:spLocks/>
            </p:cNvSpPr>
            <p:nvPr/>
          </p:nvSpPr>
          <p:spPr bwMode="auto">
            <a:xfrm rot="-775604">
              <a:off x="2780" y="3694"/>
              <a:ext cx="75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3" name="Line 179"/>
            <p:cNvSpPr>
              <a:spLocks noChangeShapeType="1"/>
            </p:cNvSpPr>
            <p:nvPr/>
          </p:nvSpPr>
          <p:spPr bwMode="auto">
            <a:xfrm>
              <a:off x="1754" y="3172"/>
              <a:ext cx="747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04" name="Rectangle 244"/>
          <p:cNvSpPr>
            <a:spLocks noChangeArrowheads="1"/>
          </p:cNvSpPr>
          <p:nvPr/>
        </p:nvSpPr>
        <p:spPr bwMode="auto">
          <a:xfrm>
            <a:off x="6130925" y="4676775"/>
            <a:ext cx="26225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_tradnl" b="1" u="none"/>
              <a:t>Extracted features:</a:t>
            </a:r>
          </a:p>
          <a:p>
            <a:pPr algn="ctr"/>
            <a:r>
              <a:rPr lang="es-ES" b="1" u="none">
                <a:sym typeface="Symbol" charset="0"/>
              </a:rPr>
              <a:t></a:t>
            </a:r>
            <a:r>
              <a:rPr lang="es-ES" b="1" i="1" u="none" baseline="-25000">
                <a:sym typeface="Symbol" charset="0"/>
              </a:rPr>
              <a:t>K</a:t>
            </a:r>
          </a:p>
          <a:p>
            <a:pPr algn="ctr"/>
            <a:endParaRPr lang="es-ES" b="1" u="none" baseline="-25000">
              <a:sym typeface="Symbol" charset="0"/>
            </a:endParaRPr>
          </a:p>
          <a:p>
            <a:pPr algn="ctr"/>
            <a:r>
              <a:rPr lang="es-ES" b="1" u="none">
                <a:sym typeface="Symbol" charset="0"/>
              </a:rPr>
              <a:t> </a:t>
            </a:r>
            <a:r>
              <a:rPr lang="es-ES" b="1" i="1" u="none" baseline="-25000">
                <a:sym typeface="Symbol" charset="0"/>
              </a:rPr>
              <a:t>K</a:t>
            </a:r>
          </a:p>
        </p:txBody>
      </p:sp>
      <p:sp>
        <p:nvSpPr>
          <p:cNvPr id="22581" name="Text Box 24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CDB1E3D2-177D-9F43-BD30-A7010E7F1706}" type="slidenum">
              <a:rPr sz="1400" b="1" u="none" noProof="1">
                <a:solidFill>
                  <a:srgbClr val="99CCFF"/>
                </a:solidFill>
              </a:rPr>
              <a:pPr/>
              <a:t>11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2582" name="Rectangle 246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259"/>
          <p:cNvGrpSpPr>
            <a:grpSpLocks/>
          </p:cNvGrpSpPr>
          <p:nvPr/>
        </p:nvGrpSpPr>
        <p:grpSpPr bwMode="auto">
          <a:xfrm>
            <a:off x="4935538" y="2620963"/>
            <a:ext cx="3843337" cy="3025775"/>
            <a:chOff x="3109" y="1651"/>
            <a:chExt cx="2421" cy="1906"/>
          </a:xfrm>
        </p:grpSpPr>
        <p:sp>
          <p:nvSpPr>
            <p:cNvPr id="22592" name="Rectangle 260"/>
            <p:cNvSpPr>
              <a:spLocks noChangeArrowheads="1"/>
            </p:cNvSpPr>
            <p:nvPr/>
          </p:nvSpPr>
          <p:spPr bwMode="auto">
            <a:xfrm>
              <a:off x="4760" y="1678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3" name="Rectangle 261"/>
            <p:cNvSpPr>
              <a:spLocks noChangeArrowheads="1"/>
            </p:cNvSpPr>
            <p:nvPr/>
          </p:nvSpPr>
          <p:spPr bwMode="auto">
            <a:xfrm>
              <a:off x="4760" y="167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4" name="Line 262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263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6" name="Line 264"/>
            <p:cNvSpPr>
              <a:spLocks noChangeShapeType="1"/>
            </p:cNvSpPr>
            <p:nvPr/>
          </p:nvSpPr>
          <p:spPr bwMode="auto">
            <a:xfrm>
              <a:off x="4760" y="276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265"/>
            <p:cNvSpPr>
              <a:spLocks noChangeShapeType="1"/>
            </p:cNvSpPr>
            <p:nvPr/>
          </p:nvSpPr>
          <p:spPr bwMode="auto">
            <a:xfrm flipV="1">
              <a:off x="4975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266"/>
            <p:cNvSpPr>
              <a:spLocks noChangeShapeType="1"/>
            </p:cNvSpPr>
            <p:nvPr/>
          </p:nvSpPr>
          <p:spPr bwMode="auto">
            <a:xfrm>
              <a:off x="4975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Rectangle 267"/>
            <p:cNvSpPr>
              <a:spLocks noChangeArrowheads="1"/>
            </p:cNvSpPr>
            <p:nvPr/>
          </p:nvSpPr>
          <p:spPr bwMode="auto">
            <a:xfrm>
              <a:off x="4931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40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0" name="Line 268"/>
            <p:cNvSpPr>
              <a:spLocks noChangeShapeType="1"/>
            </p:cNvSpPr>
            <p:nvPr/>
          </p:nvSpPr>
          <p:spPr bwMode="auto">
            <a:xfrm flipV="1">
              <a:off x="5221" y="275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269"/>
            <p:cNvSpPr>
              <a:spLocks noChangeShapeType="1"/>
            </p:cNvSpPr>
            <p:nvPr/>
          </p:nvSpPr>
          <p:spPr bwMode="auto">
            <a:xfrm>
              <a:off x="5221" y="167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Rectangle 270"/>
            <p:cNvSpPr>
              <a:spLocks noChangeArrowheads="1"/>
            </p:cNvSpPr>
            <p:nvPr/>
          </p:nvSpPr>
          <p:spPr bwMode="auto">
            <a:xfrm>
              <a:off x="5176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3" name="Line 271"/>
            <p:cNvSpPr>
              <a:spLocks noChangeShapeType="1"/>
            </p:cNvSpPr>
            <p:nvPr/>
          </p:nvSpPr>
          <p:spPr bwMode="auto">
            <a:xfrm flipV="1">
              <a:off x="5468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272"/>
            <p:cNvSpPr>
              <a:spLocks noChangeShapeType="1"/>
            </p:cNvSpPr>
            <p:nvPr/>
          </p:nvSpPr>
          <p:spPr bwMode="auto">
            <a:xfrm>
              <a:off x="5468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Rectangle 273"/>
            <p:cNvSpPr>
              <a:spLocks noChangeArrowheads="1"/>
            </p:cNvSpPr>
            <p:nvPr/>
          </p:nvSpPr>
          <p:spPr bwMode="auto">
            <a:xfrm>
              <a:off x="5424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60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6" name="Line 274"/>
            <p:cNvSpPr>
              <a:spLocks noChangeShapeType="1"/>
            </p:cNvSpPr>
            <p:nvPr/>
          </p:nvSpPr>
          <p:spPr bwMode="auto">
            <a:xfrm flipH="1">
              <a:off x="5506" y="27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Line 275"/>
            <p:cNvSpPr>
              <a:spLocks noChangeShapeType="1"/>
            </p:cNvSpPr>
            <p:nvPr/>
          </p:nvSpPr>
          <p:spPr bwMode="auto">
            <a:xfrm flipH="1">
              <a:off x="5506" y="254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Line 276"/>
            <p:cNvSpPr>
              <a:spLocks noChangeShapeType="1"/>
            </p:cNvSpPr>
            <p:nvPr/>
          </p:nvSpPr>
          <p:spPr bwMode="auto">
            <a:xfrm flipH="1">
              <a:off x="5506" y="233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Line 277"/>
            <p:cNvSpPr>
              <a:spLocks noChangeShapeType="1"/>
            </p:cNvSpPr>
            <p:nvPr/>
          </p:nvSpPr>
          <p:spPr bwMode="auto">
            <a:xfrm flipH="1">
              <a:off x="5506" y="21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Line 278"/>
            <p:cNvSpPr>
              <a:spLocks noChangeShapeType="1"/>
            </p:cNvSpPr>
            <p:nvPr/>
          </p:nvSpPr>
          <p:spPr bwMode="auto">
            <a:xfrm flipH="1">
              <a:off x="5506" y="190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Line 279"/>
            <p:cNvSpPr>
              <a:spLocks noChangeShapeType="1"/>
            </p:cNvSpPr>
            <p:nvPr/>
          </p:nvSpPr>
          <p:spPr bwMode="auto">
            <a:xfrm flipH="1">
              <a:off x="5506" y="169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Line 280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281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4" name="Line 282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Rectangle 283"/>
            <p:cNvSpPr>
              <a:spLocks noChangeArrowheads="1"/>
            </p:cNvSpPr>
            <p:nvPr/>
          </p:nvSpPr>
          <p:spPr bwMode="auto">
            <a:xfrm>
              <a:off x="4001" y="1678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16" name="Rectangle 284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7" name="Rectangle 285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8" name="Line 286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287"/>
            <p:cNvSpPr>
              <a:spLocks/>
            </p:cNvSpPr>
            <p:nvPr/>
          </p:nvSpPr>
          <p:spPr bwMode="auto">
            <a:xfrm>
              <a:off x="3998" y="1678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20" name="Line 288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Line 289"/>
            <p:cNvSpPr>
              <a:spLocks noChangeShapeType="1"/>
            </p:cNvSpPr>
            <p:nvPr/>
          </p:nvSpPr>
          <p:spPr bwMode="auto">
            <a:xfrm>
              <a:off x="3998" y="276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Line 290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Line 291"/>
            <p:cNvSpPr>
              <a:spLocks noChangeShapeType="1"/>
            </p:cNvSpPr>
            <p:nvPr/>
          </p:nvSpPr>
          <p:spPr bwMode="auto">
            <a:xfrm flipV="1">
              <a:off x="4213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Line 292"/>
            <p:cNvSpPr>
              <a:spLocks noChangeShapeType="1"/>
            </p:cNvSpPr>
            <p:nvPr/>
          </p:nvSpPr>
          <p:spPr bwMode="auto">
            <a:xfrm>
              <a:off x="4213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Rectangle 293"/>
            <p:cNvSpPr>
              <a:spLocks noChangeArrowheads="1"/>
            </p:cNvSpPr>
            <p:nvPr/>
          </p:nvSpPr>
          <p:spPr bwMode="auto">
            <a:xfrm>
              <a:off x="4169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6" name="Line 294"/>
            <p:cNvSpPr>
              <a:spLocks noChangeShapeType="1"/>
            </p:cNvSpPr>
            <p:nvPr/>
          </p:nvSpPr>
          <p:spPr bwMode="auto">
            <a:xfrm flipV="1">
              <a:off x="4459" y="2754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Line 295"/>
            <p:cNvSpPr>
              <a:spLocks noChangeShapeType="1"/>
            </p:cNvSpPr>
            <p:nvPr/>
          </p:nvSpPr>
          <p:spPr bwMode="auto">
            <a:xfrm>
              <a:off x="4459" y="167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8" name="Rectangle 296"/>
            <p:cNvSpPr>
              <a:spLocks noChangeArrowheads="1"/>
            </p:cNvSpPr>
            <p:nvPr/>
          </p:nvSpPr>
          <p:spPr bwMode="auto">
            <a:xfrm>
              <a:off x="4414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9" name="Line 297"/>
            <p:cNvSpPr>
              <a:spLocks noChangeShapeType="1"/>
            </p:cNvSpPr>
            <p:nvPr/>
          </p:nvSpPr>
          <p:spPr bwMode="auto">
            <a:xfrm flipV="1">
              <a:off x="4706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Line 298"/>
            <p:cNvSpPr>
              <a:spLocks noChangeShapeType="1"/>
            </p:cNvSpPr>
            <p:nvPr/>
          </p:nvSpPr>
          <p:spPr bwMode="auto">
            <a:xfrm>
              <a:off x="4706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Rectangle 299"/>
            <p:cNvSpPr>
              <a:spLocks noChangeArrowheads="1"/>
            </p:cNvSpPr>
            <p:nvPr/>
          </p:nvSpPr>
          <p:spPr bwMode="auto">
            <a:xfrm>
              <a:off x="4662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2" name="Line 300"/>
            <p:cNvSpPr>
              <a:spLocks noChangeShapeType="1"/>
            </p:cNvSpPr>
            <p:nvPr/>
          </p:nvSpPr>
          <p:spPr bwMode="auto">
            <a:xfrm>
              <a:off x="3998" y="276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301"/>
            <p:cNvSpPr>
              <a:spLocks noChangeShapeType="1"/>
            </p:cNvSpPr>
            <p:nvPr/>
          </p:nvSpPr>
          <p:spPr bwMode="auto">
            <a:xfrm flipH="1">
              <a:off x="4744" y="27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Rectangle 302"/>
            <p:cNvSpPr>
              <a:spLocks noChangeArrowheads="1"/>
            </p:cNvSpPr>
            <p:nvPr/>
          </p:nvSpPr>
          <p:spPr bwMode="auto">
            <a:xfrm>
              <a:off x="3928" y="2721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5" name="Line 303"/>
            <p:cNvSpPr>
              <a:spLocks noChangeShapeType="1"/>
            </p:cNvSpPr>
            <p:nvPr/>
          </p:nvSpPr>
          <p:spPr bwMode="auto">
            <a:xfrm>
              <a:off x="3998" y="255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Line 304"/>
            <p:cNvSpPr>
              <a:spLocks noChangeShapeType="1"/>
            </p:cNvSpPr>
            <p:nvPr/>
          </p:nvSpPr>
          <p:spPr bwMode="auto">
            <a:xfrm flipH="1">
              <a:off x="4744" y="255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Rectangle 305"/>
            <p:cNvSpPr>
              <a:spLocks noChangeArrowheads="1"/>
            </p:cNvSpPr>
            <p:nvPr/>
          </p:nvSpPr>
          <p:spPr bwMode="auto">
            <a:xfrm>
              <a:off x="3884" y="2508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8" name="Line 306"/>
            <p:cNvSpPr>
              <a:spLocks noChangeShapeType="1"/>
            </p:cNvSpPr>
            <p:nvPr/>
          </p:nvSpPr>
          <p:spPr bwMode="auto">
            <a:xfrm>
              <a:off x="3998" y="233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Line 307"/>
            <p:cNvSpPr>
              <a:spLocks noChangeShapeType="1"/>
            </p:cNvSpPr>
            <p:nvPr/>
          </p:nvSpPr>
          <p:spPr bwMode="auto">
            <a:xfrm flipH="1">
              <a:off x="4744" y="233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Rectangle 308"/>
            <p:cNvSpPr>
              <a:spLocks noChangeArrowheads="1"/>
            </p:cNvSpPr>
            <p:nvPr/>
          </p:nvSpPr>
          <p:spPr bwMode="auto">
            <a:xfrm>
              <a:off x="3840" y="22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1" name="Line 309"/>
            <p:cNvSpPr>
              <a:spLocks noChangeShapeType="1"/>
            </p:cNvSpPr>
            <p:nvPr/>
          </p:nvSpPr>
          <p:spPr bwMode="auto">
            <a:xfrm>
              <a:off x="3998" y="21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Line 310"/>
            <p:cNvSpPr>
              <a:spLocks noChangeShapeType="1"/>
            </p:cNvSpPr>
            <p:nvPr/>
          </p:nvSpPr>
          <p:spPr bwMode="auto">
            <a:xfrm flipH="1">
              <a:off x="4744" y="21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Rectangle 311"/>
            <p:cNvSpPr>
              <a:spLocks noChangeArrowheads="1"/>
            </p:cNvSpPr>
            <p:nvPr/>
          </p:nvSpPr>
          <p:spPr bwMode="auto">
            <a:xfrm>
              <a:off x="3840" y="207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4" name="Line 312"/>
            <p:cNvSpPr>
              <a:spLocks noChangeShapeType="1"/>
            </p:cNvSpPr>
            <p:nvPr/>
          </p:nvSpPr>
          <p:spPr bwMode="auto">
            <a:xfrm>
              <a:off x="3998" y="190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Line 313"/>
            <p:cNvSpPr>
              <a:spLocks noChangeShapeType="1"/>
            </p:cNvSpPr>
            <p:nvPr/>
          </p:nvSpPr>
          <p:spPr bwMode="auto">
            <a:xfrm flipH="1">
              <a:off x="4744" y="190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Rectangle 314"/>
            <p:cNvSpPr>
              <a:spLocks noChangeArrowheads="1"/>
            </p:cNvSpPr>
            <p:nvPr/>
          </p:nvSpPr>
          <p:spPr bwMode="auto">
            <a:xfrm>
              <a:off x="3840" y="18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7" name="Line 315"/>
            <p:cNvSpPr>
              <a:spLocks noChangeShapeType="1"/>
            </p:cNvSpPr>
            <p:nvPr/>
          </p:nvSpPr>
          <p:spPr bwMode="auto">
            <a:xfrm>
              <a:off x="3998" y="169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Line 316"/>
            <p:cNvSpPr>
              <a:spLocks noChangeShapeType="1"/>
            </p:cNvSpPr>
            <p:nvPr/>
          </p:nvSpPr>
          <p:spPr bwMode="auto">
            <a:xfrm flipH="1">
              <a:off x="4744" y="169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Rectangle 317"/>
            <p:cNvSpPr>
              <a:spLocks noChangeArrowheads="1"/>
            </p:cNvSpPr>
            <p:nvPr/>
          </p:nvSpPr>
          <p:spPr bwMode="auto">
            <a:xfrm>
              <a:off x="3840" y="165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50" name="Line 318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Rectangle 319"/>
            <p:cNvSpPr>
              <a:spLocks noChangeArrowheads="1"/>
            </p:cNvSpPr>
            <p:nvPr/>
          </p:nvSpPr>
          <p:spPr bwMode="auto">
            <a:xfrm>
              <a:off x="4026" y="1687"/>
              <a:ext cx="1488" cy="1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52" name="Freeform 320"/>
            <p:cNvSpPr>
              <a:spLocks/>
            </p:cNvSpPr>
            <p:nvPr/>
          </p:nvSpPr>
          <p:spPr bwMode="auto">
            <a:xfrm rot="-985097">
              <a:off x="4810" y="2564"/>
              <a:ext cx="68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3" name="Freeform 321"/>
            <p:cNvSpPr>
              <a:spLocks/>
            </p:cNvSpPr>
            <p:nvPr/>
          </p:nvSpPr>
          <p:spPr bwMode="auto">
            <a:xfrm rot="-1280741">
              <a:off x="4010" y="2503"/>
              <a:ext cx="758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4" name="Rectangle 322"/>
            <p:cNvSpPr>
              <a:spLocks noChangeArrowheads="1"/>
            </p:cNvSpPr>
            <p:nvPr/>
          </p:nvSpPr>
          <p:spPr bwMode="auto">
            <a:xfrm>
              <a:off x="3982" y="1653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b="1" i="1" u="none"/>
                <a:t>K</a:t>
              </a:r>
              <a:endParaRPr lang="es-ES" b="1" i="1" u="none"/>
            </a:p>
          </p:txBody>
        </p:sp>
        <p:sp>
          <p:nvSpPr>
            <p:cNvPr id="22655" name="Freeform 323"/>
            <p:cNvSpPr>
              <a:spLocks/>
            </p:cNvSpPr>
            <p:nvPr/>
          </p:nvSpPr>
          <p:spPr bwMode="auto">
            <a:xfrm>
              <a:off x="3109" y="1663"/>
              <a:ext cx="1225" cy="778"/>
            </a:xfrm>
            <a:custGeom>
              <a:avLst/>
              <a:gdLst>
                <a:gd name="T0" fmla="*/ 0 w 1225"/>
                <a:gd name="T1" fmla="*/ 385 h 778"/>
                <a:gd name="T2" fmla="*/ 594 w 1225"/>
                <a:gd name="T3" fmla="*/ 65 h 778"/>
                <a:gd name="T4" fmla="*/ 1225 w 1225"/>
                <a:gd name="T5" fmla="*/ 778 h 778"/>
                <a:gd name="T6" fmla="*/ 0 60000 65536"/>
                <a:gd name="T7" fmla="*/ 0 60000 65536"/>
                <a:gd name="T8" fmla="*/ 0 60000 65536"/>
                <a:gd name="T9" fmla="*/ 0 w 1225"/>
                <a:gd name="T10" fmla="*/ 0 h 778"/>
                <a:gd name="T11" fmla="*/ 1225 w 1225"/>
                <a:gd name="T12" fmla="*/ 778 h 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778">
                  <a:moveTo>
                    <a:pt x="0" y="385"/>
                  </a:moveTo>
                  <a:cubicBezTo>
                    <a:pt x="195" y="192"/>
                    <a:pt x="390" y="0"/>
                    <a:pt x="594" y="65"/>
                  </a:cubicBezTo>
                  <a:cubicBezTo>
                    <a:pt x="798" y="130"/>
                    <a:pt x="1011" y="454"/>
                    <a:pt x="1225" y="77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6" name="Freeform 324"/>
            <p:cNvSpPr>
              <a:spLocks/>
            </p:cNvSpPr>
            <p:nvPr/>
          </p:nvSpPr>
          <p:spPr bwMode="auto">
            <a:xfrm>
              <a:off x="3154" y="1850"/>
              <a:ext cx="1893" cy="1707"/>
            </a:xfrm>
            <a:custGeom>
              <a:avLst/>
              <a:gdLst>
                <a:gd name="T0" fmla="*/ 0 w 1893"/>
                <a:gd name="T1" fmla="*/ 1707 h 1707"/>
                <a:gd name="T2" fmla="*/ 1024 w 1893"/>
                <a:gd name="T3" fmla="*/ 171 h 1707"/>
                <a:gd name="T4" fmla="*/ 1893 w 1893"/>
                <a:gd name="T5" fmla="*/ 683 h 1707"/>
                <a:gd name="T6" fmla="*/ 0 60000 65536"/>
                <a:gd name="T7" fmla="*/ 0 60000 65536"/>
                <a:gd name="T8" fmla="*/ 0 60000 65536"/>
                <a:gd name="T9" fmla="*/ 0 w 1893"/>
                <a:gd name="T10" fmla="*/ 0 h 1707"/>
                <a:gd name="T11" fmla="*/ 1893 w 1893"/>
                <a:gd name="T12" fmla="*/ 1707 h 17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3" h="1707">
                  <a:moveTo>
                    <a:pt x="0" y="1707"/>
                  </a:moveTo>
                  <a:cubicBezTo>
                    <a:pt x="171" y="1451"/>
                    <a:pt x="709" y="342"/>
                    <a:pt x="1024" y="171"/>
                  </a:cubicBezTo>
                  <a:cubicBezTo>
                    <a:pt x="1339" y="0"/>
                    <a:pt x="1712" y="576"/>
                    <a:pt x="1893" y="68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9" name="Group 329"/>
          <p:cNvGrpSpPr>
            <a:grpSpLocks/>
          </p:cNvGrpSpPr>
          <p:nvPr/>
        </p:nvGrpSpPr>
        <p:grpSpPr bwMode="auto">
          <a:xfrm>
            <a:off x="3479800" y="2028825"/>
            <a:ext cx="2028825" cy="1273175"/>
            <a:chOff x="2192" y="1278"/>
            <a:chExt cx="1278" cy="802"/>
          </a:xfrm>
        </p:grpSpPr>
        <p:sp>
          <p:nvSpPr>
            <p:cNvPr id="22589" name="AutoShape 255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90" name="Text Box 327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91" name="Text Box 328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  <p:grpSp>
        <p:nvGrpSpPr>
          <p:cNvPr id="10" name="Group 330"/>
          <p:cNvGrpSpPr>
            <a:grpSpLocks/>
          </p:cNvGrpSpPr>
          <p:nvPr/>
        </p:nvGrpSpPr>
        <p:grpSpPr bwMode="auto">
          <a:xfrm>
            <a:off x="3473450" y="4402138"/>
            <a:ext cx="2028825" cy="1273175"/>
            <a:chOff x="2192" y="1278"/>
            <a:chExt cx="1278" cy="802"/>
          </a:xfrm>
        </p:grpSpPr>
        <p:sp>
          <p:nvSpPr>
            <p:cNvPr id="22586" name="AutoShape 331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87" name="Text Box 332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88" name="Text Box 333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0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2" grpId="0" animBg="1"/>
      <p:bldP spid="501854" grpId="0" animBg="1"/>
      <p:bldP spid="501938" grpId="0" animBg="1"/>
      <p:bldP spid="50200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/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4962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496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68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96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964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4965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66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4589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4591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95" name="Rectangle 17"/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/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/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/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/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/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/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/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/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/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/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/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/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/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/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/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/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/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/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/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/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/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/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/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/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/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/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/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/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/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/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/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/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/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/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/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/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/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/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/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/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/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/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/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/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/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/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/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/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/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/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/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/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/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/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/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/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/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/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/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/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/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/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/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/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/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/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/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/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/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/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/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/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/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/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/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/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/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/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/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/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/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/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/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/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/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/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/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/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/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/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/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/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/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/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/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/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/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/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/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/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/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/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/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/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/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/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/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/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/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/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/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/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/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/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/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/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/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/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/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/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/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/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/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/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/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/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/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/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/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/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/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/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/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/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/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/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/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/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/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/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/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/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/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/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/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/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/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/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/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/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/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/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/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/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/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/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/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/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/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/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/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/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/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/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/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/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/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/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/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/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/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/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/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/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/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/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/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/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/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/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/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/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/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/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/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/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/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/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/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/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/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/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/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/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/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/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/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/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/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/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/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/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/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/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/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/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/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Fotografía de Photo Editor" r:id="rId6" imgW="276117" imgH="247685" progId="MSPhotoEd.3">
                  <p:embed/>
                </p:oleObj>
              </mc:Choice>
              <mc:Fallback>
                <p:oleObj name="Fotografía de Photo Editor" r:id="rId6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/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6"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/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/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/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7" name="Fotografía de Photo Editor" r:id="rId9" imgW="276117" imgH="247685" progId="MSPhotoEd.3">
                    <p:embed/>
                  </p:oleObj>
                </mc:Choice>
                <mc:Fallback>
                  <p:oleObj name="Fotografía de Photo Editor" r:id="rId9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/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/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/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/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8" name="Fotografía de Photo Editor" r:id="rId10" imgW="276117" imgH="247685" progId="MSPhotoEd.3">
                    <p:embed/>
                  </p:oleObj>
                </mc:Choice>
                <mc:Fallback>
                  <p:oleObj name="Fotografía de Photo Editor" r:id="rId10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/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/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/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9"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/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0"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/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/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/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1" name="Fotografía de Photo Editor" r:id="rId13" imgW="276117" imgH="247685" progId="MSPhotoEd.3">
                      <p:embed/>
                    </p:oleObj>
                  </mc:Choice>
                  <mc:Fallback>
                    <p:oleObj name="Fotografía de Photo Editor" r:id="rId13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/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/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/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/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2" name="Fotografía de Photo Editor" r:id="rId14" imgW="276117" imgH="247685" progId="MSPhotoEd.3">
                      <p:embed/>
                    </p:oleObj>
                  </mc:Choice>
                  <mc:Fallback>
                    <p:oleObj name="Fotografía de Photo Editor" r:id="rId14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/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/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/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/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/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/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/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/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/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/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/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/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/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/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/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/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/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/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/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/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/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/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/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/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12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6628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630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1" name="Group 552"/>
          <p:cNvGrpSpPr>
            <a:grpSpLocks/>
          </p:cNvGrpSpPr>
          <p:nvPr/>
        </p:nvGrpSpPr>
        <p:grpSpPr bwMode="auto">
          <a:xfrm>
            <a:off x="828675" y="1257300"/>
            <a:ext cx="2247900" cy="4025900"/>
            <a:chOff x="522" y="792"/>
            <a:chExt cx="1416" cy="2536"/>
          </a:xfrm>
        </p:grpSpPr>
        <p:sp>
          <p:nvSpPr>
            <p:cNvPr id="26683" name="Rectangle 16"/>
            <p:cNvSpPr>
              <a:spLocks noChangeArrowheads="1"/>
            </p:cNvSpPr>
            <p:nvPr/>
          </p:nvSpPr>
          <p:spPr bwMode="auto">
            <a:xfrm>
              <a:off x="902" y="792"/>
              <a:ext cx="7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Selected</a:t>
              </a:r>
              <a:endPara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Crossing</a:t>
              </a:r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 </a:t>
              </a:r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Profile</a:t>
              </a:r>
              <a:endParaRPr lang="es-ES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684" name="Rectangle 395"/>
            <p:cNvSpPr>
              <a:spLocks noChangeArrowheads="1"/>
            </p:cNvSpPr>
            <p:nvPr/>
          </p:nvSpPr>
          <p:spPr bwMode="auto">
            <a:xfrm>
              <a:off x="522" y="1536"/>
              <a:ext cx="1416" cy="17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85" name="Rectangle 396"/>
            <p:cNvSpPr>
              <a:spLocks noChangeArrowheads="1"/>
            </p:cNvSpPr>
            <p:nvPr/>
          </p:nvSpPr>
          <p:spPr bwMode="auto">
            <a:xfrm>
              <a:off x="821" y="190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6" name="Line 397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398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8" name="Line 399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400"/>
            <p:cNvSpPr>
              <a:spLocks noChangeShapeType="1"/>
            </p:cNvSpPr>
            <p:nvPr/>
          </p:nvSpPr>
          <p:spPr bwMode="auto">
            <a:xfrm>
              <a:off x="821" y="299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40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02"/>
            <p:cNvSpPr>
              <a:spLocks noChangeShapeType="1"/>
            </p:cNvSpPr>
            <p:nvPr/>
          </p:nvSpPr>
          <p:spPr bwMode="auto">
            <a:xfrm flipV="1">
              <a:off x="1035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03"/>
            <p:cNvSpPr>
              <a:spLocks noChangeShapeType="1"/>
            </p:cNvSpPr>
            <p:nvPr/>
          </p:nvSpPr>
          <p:spPr bwMode="auto">
            <a:xfrm>
              <a:off x="1035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404"/>
            <p:cNvSpPr>
              <a:spLocks noChangeArrowheads="1"/>
            </p:cNvSpPr>
            <p:nvPr/>
          </p:nvSpPr>
          <p:spPr bwMode="auto">
            <a:xfrm>
              <a:off x="991" y="300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4" name="Line 405"/>
            <p:cNvSpPr>
              <a:spLocks noChangeShapeType="1"/>
            </p:cNvSpPr>
            <p:nvPr/>
          </p:nvSpPr>
          <p:spPr bwMode="auto">
            <a:xfrm flipV="1">
              <a:off x="1282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Line 406"/>
            <p:cNvSpPr>
              <a:spLocks noChangeShapeType="1"/>
            </p:cNvSpPr>
            <p:nvPr/>
          </p:nvSpPr>
          <p:spPr bwMode="auto">
            <a:xfrm>
              <a:off x="1282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407"/>
            <p:cNvSpPr>
              <a:spLocks noChangeArrowheads="1"/>
            </p:cNvSpPr>
            <p:nvPr/>
          </p:nvSpPr>
          <p:spPr bwMode="auto">
            <a:xfrm>
              <a:off x="1238" y="3009"/>
              <a:ext cx="1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7" name="Line 408"/>
            <p:cNvSpPr>
              <a:spLocks noChangeShapeType="1"/>
            </p:cNvSpPr>
            <p:nvPr/>
          </p:nvSpPr>
          <p:spPr bwMode="auto">
            <a:xfrm flipV="1">
              <a:off x="1528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Line 409"/>
            <p:cNvSpPr>
              <a:spLocks noChangeShapeType="1"/>
            </p:cNvSpPr>
            <p:nvPr/>
          </p:nvSpPr>
          <p:spPr bwMode="auto">
            <a:xfrm>
              <a:off x="1528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410"/>
            <p:cNvSpPr>
              <a:spLocks noChangeArrowheads="1"/>
            </p:cNvSpPr>
            <p:nvPr/>
          </p:nvSpPr>
          <p:spPr bwMode="auto">
            <a:xfrm>
              <a:off x="1484" y="3009"/>
              <a:ext cx="1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0" name="Line 411"/>
            <p:cNvSpPr>
              <a:spLocks noChangeShapeType="1"/>
            </p:cNvSpPr>
            <p:nvPr/>
          </p:nvSpPr>
          <p:spPr bwMode="auto">
            <a:xfrm>
              <a:off x="821" y="299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Line 412"/>
            <p:cNvSpPr>
              <a:spLocks noChangeShapeType="1"/>
            </p:cNvSpPr>
            <p:nvPr/>
          </p:nvSpPr>
          <p:spPr bwMode="auto">
            <a:xfrm flipH="1">
              <a:off x="1566" y="299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413"/>
            <p:cNvSpPr>
              <a:spLocks noChangeArrowheads="1"/>
            </p:cNvSpPr>
            <p:nvPr/>
          </p:nvSpPr>
          <p:spPr bwMode="auto">
            <a:xfrm>
              <a:off x="751" y="295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3" name="Line 414"/>
            <p:cNvSpPr>
              <a:spLocks noChangeShapeType="1"/>
            </p:cNvSpPr>
            <p:nvPr/>
          </p:nvSpPr>
          <p:spPr bwMode="auto">
            <a:xfrm>
              <a:off x="821" y="277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Line 415"/>
            <p:cNvSpPr>
              <a:spLocks noChangeShapeType="1"/>
            </p:cNvSpPr>
            <p:nvPr/>
          </p:nvSpPr>
          <p:spPr bwMode="auto">
            <a:xfrm flipH="1">
              <a:off x="1566" y="277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416"/>
            <p:cNvSpPr>
              <a:spLocks noChangeArrowheads="1"/>
            </p:cNvSpPr>
            <p:nvPr/>
          </p:nvSpPr>
          <p:spPr bwMode="auto">
            <a:xfrm>
              <a:off x="707" y="273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6" name="Line 417"/>
            <p:cNvSpPr>
              <a:spLocks noChangeShapeType="1"/>
            </p:cNvSpPr>
            <p:nvPr/>
          </p:nvSpPr>
          <p:spPr bwMode="auto">
            <a:xfrm>
              <a:off x="821" y="256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Line 418"/>
            <p:cNvSpPr>
              <a:spLocks noChangeShapeType="1"/>
            </p:cNvSpPr>
            <p:nvPr/>
          </p:nvSpPr>
          <p:spPr bwMode="auto">
            <a:xfrm flipH="1">
              <a:off x="1566" y="2565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419"/>
            <p:cNvSpPr>
              <a:spLocks noChangeArrowheads="1"/>
            </p:cNvSpPr>
            <p:nvPr/>
          </p:nvSpPr>
          <p:spPr bwMode="auto">
            <a:xfrm>
              <a:off x="662" y="252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9" name="Line 420"/>
            <p:cNvSpPr>
              <a:spLocks noChangeShapeType="1"/>
            </p:cNvSpPr>
            <p:nvPr/>
          </p:nvSpPr>
          <p:spPr bwMode="auto">
            <a:xfrm>
              <a:off x="821" y="23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421"/>
            <p:cNvSpPr>
              <a:spLocks noChangeShapeType="1"/>
            </p:cNvSpPr>
            <p:nvPr/>
          </p:nvSpPr>
          <p:spPr bwMode="auto">
            <a:xfrm flipH="1">
              <a:off x="1566" y="235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422"/>
            <p:cNvSpPr>
              <a:spLocks noChangeArrowheads="1"/>
            </p:cNvSpPr>
            <p:nvPr/>
          </p:nvSpPr>
          <p:spPr bwMode="auto">
            <a:xfrm>
              <a:off x="662" y="230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2" name="Line 423"/>
            <p:cNvSpPr>
              <a:spLocks noChangeShapeType="1"/>
            </p:cNvSpPr>
            <p:nvPr/>
          </p:nvSpPr>
          <p:spPr bwMode="auto">
            <a:xfrm>
              <a:off x="821" y="213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Line 424"/>
            <p:cNvSpPr>
              <a:spLocks noChangeShapeType="1"/>
            </p:cNvSpPr>
            <p:nvPr/>
          </p:nvSpPr>
          <p:spPr bwMode="auto">
            <a:xfrm flipH="1">
              <a:off x="1566" y="2137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425"/>
            <p:cNvSpPr>
              <a:spLocks noChangeArrowheads="1"/>
            </p:cNvSpPr>
            <p:nvPr/>
          </p:nvSpPr>
          <p:spPr bwMode="auto">
            <a:xfrm>
              <a:off x="662" y="20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5" name="Line 426"/>
            <p:cNvSpPr>
              <a:spLocks noChangeShapeType="1"/>
            </p:cNvSpPr>
            <p:nvPr/>
          </p:nvSpPr>
          <p:spPr bwMode="auto">
            <a:xfrm>
              <a:off x="821" y="19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Line 427"/>
            <p:cNvSpPr>
              <a:spLocks noChangeShapeType="1"/>
            </p:cNvSpPr>
            <p:nvPr/>
          </p:nvSpPr>
          <p:spPr bwMode="auto">
            <a:xfrm flipH="1">
              <a:off x="1566" y="192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428"/>
            <p:cNvSpPr>
              <a:spLocks noChangeArrowheads="1"/>
            </p:cNvSpPr>
            <p:nvPr/>
          </p:nvSpPr>
          <p:spPr bwMode="auto">
            <a:xfrm>
              <a:off x="662" y="1880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8" name="Line 429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Freeform 430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0" name="Line 43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432"/>
            <p:cNvSpPr>
              <a:spLocks noChangeArrowheads="1"/>
            </p:cNvSpPr>
            <p:nvPr/>
          </p:nvSpPr>
          <p:spPr bwMode="auto">
            <a:xfrm>
              <a:off x="821" y="191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2" name="Rectangle 433"/>
            <p:cNvSpPr>
              <a:spLocks noChangeArrowheads="1"/>
            </p:cNvSpPr>
            <p:nvPr/>
          </p:nvSpPr>
          <p:spPr bwMode="auto">
            <a:xfrm>
              <a:off x="1068" y="2440"/>
              <a:ext cx="3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</a:t>
              </a:r>
              <a:r>
                <a:rPr lang="es-ES" sz="1600" u="none" baseline="-25000"/>
                <a:t>min</a:t>
              </a:r>
            </a:p>
          </p:txBody>
        </p:sp>
        <p:grpSp>
          <p:nvGrpSpPr>
            <p:cNvPr id="26723" name="Group 439"/>
            <p:cNvGrpSpPr>
              <a:grpSpLocks/>
            </p:cNvGrpSpPr>
            <p:nvPr/>
          </p:nvGrpSpPr>
          <p:grpSpPr bwMode="auto">
            <a:xfrm>
              <a:off x="627" y="1738"/>
              <a:ext cx="960" cy="667"/>
              <a:chOff x="2545" y="2586"/>
              <a:chExt cx="960" cy="667"/>
            </a:xfrm>
          </p:grpSpPr>
          <p:sp>
            <p:nvSpPr>
              <p:cNvPr id="26724" name="Freeform 440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6626" name="Object 2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5" name="Fotografía de Photo Editor" r:id="rId4" imgW="276117" imgH="247685" progId="MSPhotoEd.3">
                      <p:embed/>
                    </p:oleObj>
                  </mc:Choice>
                  <mc:Fallback>
                    <p:oleObj name="Fotografía de Photo Editor" r:id="rId4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725" name="Line 442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548"/>
          <p:cNvGrpSpPr>
            <a:grpSpLocks/>
          </p:cNvGrpSpPr>
          <p:nvPr/>
        </p:nvGrpSpPr>
        <p:grpSpPr bwMode="auto">
          <a:xfrm>
            <a:off x="6586541" y="2012950"/>
            <a:ext cx="1182688" cy="2770188"/>
            <a:chOff x="4824" y="1016"/>
            <a:chExt cx="745" cy="1745"/>
          </a:xfrm>
        </p:grpSpPr>
        <p:sp>
          <p:nvSpPr>
            <p:cNvPr id="26681" name="Rectangle 543"/>
            <p:cNvSpPr>
              <a:spLocks noChangeArrowheads="1"/>
            </p:cNvSpPr>
            <p:nvPr/>
          </p:nvSpPr>
          <p:spPr bwMode="auto">
            <a:xfrm>
              <a:off x="4824" y="1016"/>
              <a:ext cx="74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Extracted</a:t>
              </a: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features: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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 baseline="-25000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 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F = DFT(Q)</a:t>
              </a:r>
            </a:p>
          </p:txBody>
        </p:sp>
        <p:sp>
          <p:nvSpPr>
            <p:cNvPr id="26682" name="Line 547"/>
            <p:cNvSpPr>
              <a:spLocks noChangeShapeType="1"/>
            </p:cNvSpPr>
            <p:nvPr/>
          </p:nvSpPr>
          <p:spPr bwMode="auto">
            <a:xfrm>
              <a:off x="5120" y="1572"/>
              <a:ext cx="144" cy="0"/>
            </a:xfrm>
            <a:prstGeom prst="lin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633" name="Text Box 549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DB33EF-7AA8-C346-A9A1-CF312359EE03}" type="slidenum">
              <a:rPr sz="1400" b="1" u="none" noProof="1">
                <a:solidFill>
                  <a:srgbClr val="99CCFF"/>
                </a:solidFill>
              </a:rPr>
              <a:pPr/>
              <a:t>13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6634" name="Rectangle 551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57"/>
          <p:cNvGrpSpPr>
            <a:grpSpLocks/>
          </p:cNvGrpSpPr>
          <p:nvPr/>
        </p:nvGrpSpPr>
        <p:grpSpPr bwMode="auto">
          <a:xfrm>
            <a:off x="3055938" y="1905000"/>
            <a:ext cx="2614612" cy="3390900"/>
            <a:chOff x="1925" y="1200"/>
            <a:chExt cx="1647" cy="2136"/>
          </a:xfrm>
        </p:grpSpPr>
        <p:grpSp>
          <p:nvGrpSpPr>
            <p:cNvPr id="26637" name="Group 546"/>
            <p:cNvGrpSpPr>
              <a:grpSpLocks/>
            </p:cNvGrpSpPr>
            <p:nvPr/>
          </p:nvGrpSpPr>
          <p:grpSpPr bwMode="auto">
            <a:xfrm>
              <a:off x="2156" y="1200"/>
              <a:ext cx="1416" cy="2136"/>
              <a:chOff x="3056" y="1200"/>
              <a:chExt cx="1416" cy="2136"/>
            </a:xfrm>
          </p:grpSpPr>
          <p:sp>
            <p:nvSpPr>
              <p:cNvPr id="26640" name="Rectangle 498"/>
              <p:cNvSpPr>
                <a:spLocks noChangeArrowheads="1"/>
              </p:cNvSpPr>
              <p:nvPr/>
            </p:nvSpPr>
            <p:spPr bwMode="auto">
              <a:xfrm>
                <a:off x="3056" y="1544"/>
                <a:ext cx="1416" cy="179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41" name="Rectangle 499"/>
              <p:cNvSpPr>
                <a:spLocks noChangeArrowheads="1"/>
              </p:cNvSpPr>
              <p:nvPr/>
            </p:nvSpPr>
            <p:spPr bwMode="auto">
              <a:xfrm>
                <a:off x="3355" y="1914"/>
                <a:ext cx="758" cy="108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2" name="Line 500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3" name="Freeform 501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4" name="Line 502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5" name="Line 503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6" name="Line 50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" name="Line 505"/>
              <p:cNvSpPr>
                <a:spLocks noChangeShapeType="1"/>
              </p:cNvSpPr>
              <p:nvPr/>
            </p:nvSpPr>
            <p:spPr bwMode="auto">
              <a:xfrm flipV="1">
                <a:off x="3569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" name="Line 506"/>
              <p:cNvSpPr>
                <a:spLocks noChangeShapeType="1"/>
              </p:cNvSpPr>
              <p:nvPr/>
            </p:nvSpPr>
            <p:spPr bwMode="auto">
              <a:xfrm>
                <a:off x="3569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Rectangle 507"/>
              <p:cNvSpPr>
                <a:spLocks noChangeArrowheads="1"/>
              </p:cNvSpPr>
              <p:nvPr/>
            </p:nvSpPr>
            <p:spPr bwMode="auto">
              <a:xfrm>
                <a:off x="3525" y="3017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0" name="Line 508"/>
              <p:cNvSpPr>
                <a:spLocks noChangeShapeType="1"/>
              </p:cNvSpPr>
              <p:nvPr/>
            </p:nvSpPr>
            <p:spPr bwMode="auto">
              <a:xfrm flipV="1">
                <a:off x="3816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09"/>
              <p:cNvSpPr>
                <a:spLocks noChangeShapeType="1"/>
              </p:cNvSpPr>
              <p:nvPr/>
            </p:nvSpPr>
            <p:spPr bwMode="auto">
              <a:xfrm>
                <a:off x="3816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2" name="Rectangle 510"/>
              <p:cNvSpPr>
                <a:spLocks noChangeArrowheads="1"/>
              </p:cNvSpPr>
              <p:nvPr/>
            </p:nvSpPr>
            <p:spPr bwMode="auto">
              <a:xfrm>
                <a:off x="3772" y="3017"/>
                <a:ext cx="10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3" name="Line 511"/>
              <p:cNvSpPr>
                <a:spLocks noChangeShapeType="1"/>
              </p:cNvSpPr>
              <p:nvPr/>
            </p:nvSpPr>
            <p:spPr bwMode="auto">
              <a:xfrm flipV="1">
                <a:off x="4062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4" name="Line 512"/>
              <p:cNvSpPr>
                <a:spLocks noChangeShapeType="1"/>
              </p:cNvSpPr>
              <p:nvPr/>
            </p:nvSpPr>
            <p:spPr bwMode="auto">
              <a:xfrm>
                <a:off x="4062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Rectangle 513"/>
              <p:cNvSpPr>
                <a:spLocks noChangeArrowheads="1"/>
              </p:cNvSpPr>
              <p:nvPr/>
            </p:nvSpPr>
            <p:spPr bwMode="auto">
              <a:xfrm>
                <a:off x="4018" y="3017"/>
                <a:ext cx="10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30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6" name="Line 514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515"/>
              <p:cNvSpPr>
                <a:spLocks noChangeShapeType="1"/>
              </p:cNvSpPr>
              <p:nvPr/>
            </p:nvSpPr>
            <p:spPr bwMode="auto">
              <a:xfrm flipH="1">
                <a:off x="4100" y="300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" name="Rectangle 516"/>
              <p:cNvSpPr>
                <a:spLocks noChangeArrowheads="1"/>
              </p:cNvSpPr>
              <p:nvPr/>
            </p:nvSpPr>
            <p:spPr bwMode="auto">
              <a:xfrm>
                <a:off x="3285" y="295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9" name="Line 517"/>
              <p:cNvSpPr>
                <a:spLocks noChangeShapeType="1"/>
              </p:cNvSpPr>
              <p:nvPr/>
            </p:nvSpPr>
            <p:spPr bwMode="auto">
              <a:xfrm>
                <a:off x="3355" y="278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518"/>
              <p:cNvSpPr>
                <a:spLocks noChangeShapeType="1"/>
              </p:cNvSpPr>
              <p:nvPr/>
            </p:nvSpPr>
            <p:spPr bwMode="auto">
              <a:xfrm flipH="1">
                <a:off x="4100" y="278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Rectangle 519"/>
              <p:cNvSpPr>
                <a:spLocks noChangeArrowheads="1"/>
              </p:cNvSpPr>
              <p:nvPr/>
            </p:nvSpPr>
            <p:spPr bwMode="auto">
              <a:xfrm>
                <a:off x="3241" y="2743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2" name="Line 520"/>
              <p:cNvSpPr>
                <a:spLocks noChangeShapeType="1"/>
              </p:cNvSpPr>
              <p:nvPr/>
            </p:nvSpPr>
            <p:spPr bwMode="auto">
              <a:xfrm>
                <a:off x="3355" y="2573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3" name="Line 521"/>
              <p:cNvSpPr>
                <a:spLocks noChangeShapeType="1"/>
              </p:cNvSpPr>
              <p:nvPr/>
            </p:nvSpPr>
            <p:spPr bwMode="auto">
              <a:xfrm flipH="1">
                <a:off x="4100" y="2573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Rectangle 522"/>
              <p:cNvSpPr>
                <a:spLocks noChangeArrowheads="1"/>
              </p:cNvSpPr>
              <p:nvPr/>
            </p:nvSpPr>
            <p:spPr bwMode="auto">
              <a:xfrm>
                <a:off x="3196" y="2529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5" name="Line 523"/>
              <p:cNvSpPr>
                <a:spLocks noChangeShapeType="1"/>
              </p:cNvSpPr>
              <p:nvPr/>
            </p:nvSpPr>
            <p:spPr bwMode="auto">
              <a:xfrm>
                <a:off x="3355" y="23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6" name="Line 524"/>
              <p:cNvSpPr>
                <a:spLocks noChangeShapeType="1"/>
              </p:cNvSpPr>
              <p:nvPr/>
            </p:nvSpPr>
            <p:spPr bwMode="auto">
              <a:xfrm flipH="1">
                <a:off x="4100" y="23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Rectangle 525"/>
              <p:cNvSpPr>
                <a:spLocks noChangeArrowheads="1"/>
              </p:cNvSpPr>
              <p:nvPr/>
            </p:nvSpPr>
            <p:spPr bwMode="auto">
              <a:xfrm>
                <a:off x="3196" y="2316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8" name="Line 526"/>
              <p:cNvSpPr>
                <a:spLocks noChangeShapeType="1"/>
              </p:cNvSpPr>
              <p:nvPr/>
            </p:nvSpPr>
            <p:spPr bwMode="auto">
              <a:xfrm>
                <a:off x="3355" y="2145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9" name="Line 527"/>
              <p:cNvSpPr>
                <a:spLocks noChangeShapeType="1"/>
              </p:cNvSpPr>
              <p:nvPr/>
            </p:nvSpPr>
            <p:spPr bwMode="auto">
              <a:xfrm flipH="1">
                <a:off x="4100" y="2145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Rectangle 528"/>
              <p:cNvSpPr>
                <a:spLocks noChangeArrowheads="1"/>
              </p:cNvSpPr>
              <p:nvPr/>
            </p:nvSpPr>
            <p:spPr bwMode="auto">
              <a:xfrm>
                <a:off x="3196" y="2101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1" name="Line 529"/>
              <p:cNvSpPr>
                <a:spLocks noChangeShapeType="1"/>
              </p:cNvSpPr>
              <p:nvPr/>
            </p:nvSpPr>
            <p:spPr bwMode="auto">
              <a:xfrm>
                <a:off x="3355" y="19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2" name="Line 530"/>
              <p:cNvSpPr>
                <a:spLocks noChangeShapeType="1"/>
              </p:cNvSpPr>
              <p:nvPr/>
            </p:nvSpPr>
            <p:spPr bwMode="auto">
              <a:xfrm flipH="1">
                <a:off x="4100" y="193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Rectangle 531"/>
              <p:cNvSpPr>
                <a:spLocks noChangeArrowheads="1"/>
              </p:cNvSpPr>
              <p:nvPr/>
            </p:nvSpPr>
            <p:spPr bwMode="auto">
              <a:xfrm>
                <a:off x="3196" y="1888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4" name="Line 532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Freeform 533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6" name="Line 53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Rectangle 535"/>
              <p:cNvSpPr>
                <a:spLocks noChangeArrowheads="1"/>
              </p:cNvSpPr>
              <p:nvPr/>
            </p:nvSpPr>
            <p:spPr bwMode="auto">
              <a:xfrm>
                <a:off x="3355" y="1920"/>
                <a:ext cx="758" cy="10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8" name="Freeform 536"/>
              <p:cNvSpPr>
                <a:spLocks/>
              </p:cNvSpPr>
              <p:nvPr/>
            </p:nvSpPr>
            <p:spPr bwMode="auto">
              <a:xfrm rot="-126440">
                <a:off x="3363" y="2846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9" name="Rectangle 541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>
                  <a:solidFill>
                    <a:srgbClr val="FFFF00"/>
                  </a:solidFill>
                </a:endParaRPr>
              </a:p>
            </p:txBody>
          </p:sp>
          <p:sp>
            <p:nvSpPr>
              <p:cNvPr id="26680" name="Rectangle 54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/>
              </a:p>
            </p:txBody>
          </p:sp>
        </p:grpSp>
        <p:sp>
          <p:nvSpPr>
            <p:cNvPr id="26638" name="AutoShape 554"/>
            <p:cNvSpPr>
              <a:spLocks noChangeArrowheads="1"/>
            </p:cNvSpPr>
            <p:nvPr/>
          </p:nvSpPr>
          <p:spPr bwMode="auto">
            <a:xfrm>
              <a:off x="1925" y="2361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6639" name="Text Box 555"/>
            <p:cNvSpPr txBox="1">
              <a:spLocks noChangeArrowheads="1"/>
            </p:cNvSpPr>
            <p:nvPr/>
          </p:nvSpPr>
          <p:spPr bwMode="auto">
            <a:xfrm>
              <a:off x="3299" y="1551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</p:grpSp>
      <p:sp>
        <p:nvSpPr>
          <p:cNvPr id="26636" name="Text Box 556"/>
          <p:cNvSpPr txBox="1">
            <a:spLocks noChangeArrowheads="1"/>
          </p:cNvSpPr>
          <p:nvPr/>
        </p:nvSpPr>
        <p:spPr bwMode="auto">
          <a:xfrm>
            <a:off x="2536825" y="2490788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i="1" u="none">
                <a:latin typeface="CG Times" charset="0"/>
              </a:rPr>
              <a:t>P</a:t>
            </a:r>
            <a:endParaRPr lang="es-ES" i="1" u="none" baseline="-25000">
              <a:latin typeface="CG 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		‘regular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the region is 	 structure’     ‘defect’</a:t>
              </a: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Regular structure 	     </a:t>
              </a:r>
              <a:r>
                <a:rPr lang="es-CL" sz="1200" i="1" u="none">
                  <a:latin typeface="Times New Roman" charset="0"/>
                </a:rPr>
                <a:t>TN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FP</a:t>
              </a:r>
              <a:endParaRPr lang="es-CL" sz="1200" i="1" u="none" baseline="-2500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defect 		     </a:t>
              </a:r>
              <a:r>
                <a:rPr lang="es-CL" sz="1200" i="1" u="none">
                  <a:latin typeface="Times New Roman" charset="0"/>
                </a:rPr>
                <a:t>FN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TP</a:t>
              </a:r>
              <a:r>
                <a:rPr lang="es-CL" sz="1200" u="none">
                  <a:latin typeface="Arial" charset="0"/>
                </a:rPr>
                <a:t>	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‘regular</a:t>
              </a:r>
            </a:p>
            <a:p>
              <a:pPr algn="ctr"/>
              <a:r>
                <a:rPr lang="es-CL" sz="1200" u="none">
                  <a:latin typeface="Arial" charset="0"/>
                </a:rPr>
                <a:t>structure’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7" name="Fotografía de Photo Editor" r:id="rId4" imgW="2123810" imgH="724001" progId="MSPhotoEd.3">
                    <p:embed/>
                  </p:oleObj>
                </mc:Choice>
                <mc:Fallback>
                  <p:oleObj name="Fotografía de Photo Editor" r:id="rId4" imgW="2123810" imgH="724001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name="Fotografía de Photo Editor" r:id="rId6" imgW="2534004" imgH="885949" progId="MSPhotoEd.3">
                    <p:embed/>
                  </p:oleObj>
                </mc:Choice>
                <mc:Fallback>
                  <p:oleObj name="Fotografía de Photo Editor" r:id="rId6" imgW="2534004" imgH="88594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58838" y="1338263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>
                <a:latin typeface="Arial" charset="0"/>
              </a:rPr>
              <a:t>Ideal:</a:t>
            </a:r>
          </a:p>
          <a:p>
            <a:r>
              <a:rPr lang="es-ES" u="none">
                <a:latin typeface="Arial" charset="0"/>
              </a:rPr>
              <a:t>    FN	= 0 </a:t>
            </a:r>
          </a:p>
          <a:p>
            <a:r>
              <a:rPr lang="es-ES" u="none">
                <a:latin typeface="Arial" charset="0"/>
              </a:rPr>
              <a:t>    FP 	= 0</a:t>
            </a:r>
          </a:p>
          <a:p>
            <a:r>
              <a:rPr lang="es-ES" u="none">
                <a:latin typeface="Arial" charset="0"/>
              </a:rPr>
              <a:t>    Sn	= 100%</a:t>
            </a:r>
          </a:p>
          <a:p>
            <a:r>
              <a:rPr lang="es-ES" u="none">
                <a:latin typeface="Arial" charset="0"/>
              </a:rPr>
              <a:t> 1-Sp	= 0%</a:t>
            </a:r>
          </a:p>
          <a:p>
            <a:r>
              <a:rPr lang="es-ES" u="none">
                <a:latin typeface="Arial" charset="0"/>
              </a:rPr>
              <a:t>    Az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14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041400" y="1511300"/>
            <a:ext cx="7645400" cy="3594100"/>
          </a:xfrm>
          <a:prstGeom prst="rect">
            <a:avLst/>
          </a:prstGeom>
          <a:gradFill rotWithShape="0">
            <a:gsLst>
              <a:gs pos="0">
                <a:srgbClr val="89D0FF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42875" y="-100013"/>
            <a:ext cx="497363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1782763" y="5545138"/>
            <a:ext cx="476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ROC and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CLP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i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ES_tradnl" b="1" u="none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101725" y="1463675"/>
          <a:ext cx="726757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Picture" r:id="rId4" imgW="7476744" imgH="3704844" progId="Word.Picture.8">
                  <p:embed/>
                </p:oleObj>
              </mc:Choice>
              <mc:Fallback>
                <p:oleObj name="Picture" r:id="rId4" imgW="7476744" imgH="37048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463675"/>
                        <a:ext cx="7267575" cy="360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3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AD8C50B9-9C6E-9A4B-9C4E-FBA14F318118}" type="slidenum">
              <a:rPr sz="1400" b="1" u="none" noProof="1">
                <a:solidFill>
                  <a:srgbClr val="99CCFF"/>
                </a:solidFill>
              </a:rPr>
              <a:pPr/>
              <a:t>15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6320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Fotografía de Photo Editor" r:id="rId4" imgW="1876190" imgH="2600000" progId="MSPhotoEd.3">
                  <p:embed/>
                </p:oleObj>
              </mc:Choice>
              <mc:Fallback>
                <p:oleObj name="Fotografía de Photo Editor" r:id="rId4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277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2449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43068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8142A4C-4AA3-B847-B49A-DEF22F2B8C32}" type="slidenum">
              <a:rPr sz="1400" b="1" u="none" noProof="1">
                <a:solidFill>
                  <a:srgbClr val="99CCFF"/>
                </a:solidFill>
              </a:rPr>
              <a:pPr/>
              <a:t>16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38363" y="2197100"/>
            <a:ext cx="5097462" cy="3906838"/>
            <a:chOff x="1347" y="1384"/>
            <a:chExt cx="3211" cy="2461"/>
          </a:xfrm>
        </p:grpSpPr>
        <p:sp>
          <p:nvSpPr>
            <p:cNvPr id="32781" name="AutoShape 12"/>
            <p:cNvSpPr>
              <a:spLocks noChangeArrowheads="1"/>
            </p:cNvSpPr>
            <p:nvPr/>
          </p:nvSpPr>
          <p:spPr bwMode="auto">
            <a:xfrm>
              <a:off x="1347" y="1384"/>
              <a:ext cx="3211" cy="1348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82" name="Rectangle 13"/>
            <p:cNvSpPr>
              <a:spLocks noChangeArrowheads="1"/>
            </p:cNvSpPr>
            <p:nvPr/>
          </p:nvSpPr>
          <p:spPr bwMode="auto">
            <a:xfrm>
              <a:off x="1555" y="3480"/>
              <a:ext cx="29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 b="1" u="none">
                  <a:solidFill>
                    <a:srgbClr val="99CCFF"/>
                  </a:solidFill>
                </a:rPr>
                <a:t>Top six are based on CLP</a:t>
              </a:r>
              <a:endParaRPr lang="es-ES" sz="3200" b="1" u="none">
                <a:solidFill>
                  <a:srgbClr val="99CCFF"/>
                </a:solidFill>
              </a:endParaRPr>
            </a:p>
          </p:txBody>
        </p:sp>
      </p:grp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268913" y="1665288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Fotografía de Photo Editor" r:id="rId6" imgW="1028844" imgH="2600000" progId="MSPhotoEd.3">
                  <p:embed/>
                </p:oleObj>
              </mc:Choice>
              <mc:Fallback>
                <p:oleObj name="Fotografía de Photo Editor" r:id="rId6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665288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47F77BFE-1B04-D741-9FB0-1A0A789F128F}" type="slidenum">
              <a:rPr sz="1400" b="1" u="none" noProof="1">
                <a:solidFill>
                  <a:srgbClr val="99CCFF"/>
                </a:solidFill>
              </a:rPr>
              <a:pPr/>
              <a:t>17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9175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Fotografía de Photo Editor" r:id="rId4" imgW="1876190" imgH="2600000" progId="MSPhotoEd.3">
                  <p:embed/>
                </p:oleObj>
              </mc:Choice>
              <mc:Fallback>
                <p:oleObj name="Fotografía de Photo Editor" r:id="rId4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Text Box 17"/>
          <p:cNvSpPr txBox="1">
            <a:spLocks noChangeArrowheads="1"/>
          </p:cNvSpPr>
          <p:nvPr/>
        </p:nvSpPr>
        <p:spPr bwMode="auto">
          <a:xfrm>
            <a:off x="25304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4828" name="Text Box 18"/>
          <p:cNvSpPr txBox="1">
            <a:spLocks noChangeArrowheads="1"/>
          </p:cNvSpPr>
          <p:nvPr/>
        </p:nvSpPr>
        <p:spPr bwMode="auto">
          <a:xfrm>
            <a:off x="25923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554413" y="1662113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Fotografía de Photo Editor" r:id="rId6" imgW="1028844" imgH="2600000" progId="MSPhotoEd.3">
                  <p:embed/>
                </p:oleObj>
              </mc:Choice>
              <mc:Fallback>
                <p:oleObj name="Fotografía de Photo Editor" r:id="rId6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3" y="1662113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024438" y="1662113"/>
          <a:ext cx="1797050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Fotografía de Photo Editor" r:id="rId8" imgW="1257476" imgH="2600000" progId="MSPhotoEd.3">
                  <p:embed/>
                </p:oleObj>
              </mc:Choice>
              <mc:Fallback>
                <p:oleObj name="Fotografía de Photo Editor" r:id="rId8" imgW="1257476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662113"/>
                        <a:ext cx="1797050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21"/>
          <p:cNvSpPr>
            <a:spLocks noChangeArrowheads="1"/>
          </p:cNvSpPr>
          <p:nvPr/>
        </p:nvSpPr>
        <p:spPr bwMode="auto">
          <a:xfrm>
            <a:off x="5087938" y="1166813"/>
            <a:ext cx="12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at S</a:t>
            </a:r>
            <a:r>
              <a:rPr lang="es-ES_tradnl" b="1" u="none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 = 95%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0" name="AutoShape 22"/>
          <p:cNvSpPr>
            <a:spLocks/>
          </p:cNvSpPr>
          <p:nvPr/>
        </p:nvSpPr>
        <p:spPr bwMode="auto">
          <a:xfrm>
            <a:off x="6351588" y="3381375"/>
            <a:ext cx="190500" cy="1147763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1" name="AutoShape 23"/>
          <p:cNvSpPr>
            <a:spLocks/>
          </p:cNvSpPr>
          <p:nvPr/>
        </p:nvSpPr>
        <p:spPr bwMode="auto">
          <a:xfrm flipH="1">
            <a:off x="1073150" y="2127250"/>
            <a:ext cx="349250" cy="2309813"/>
          </a:xfrm>
          <a:prstGeom prst="rightBrace">
            <a:avLst>
              <a:gd name="adj1" fmla="val 5511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2" name="Rectangle 24"/>
          <p:cNvSpPr>
            <a:spLocks noChangeArrowheads="1"/>
          </p:cNvSpPr>
          <p:nvPr/>
        </p:nvSpPr>
        <p:spPr bwMode="auto">
          <a:xfrm>
            <a:off x="42863" y="3052763"/>
            <a:ext cx="5277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CLP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3" name="Rectangle 25"/>
          <p:cNvSpPr>
            <a:spLocks noChangeArrowheads="1"/>
          </p:cNvSpPr>
          <p:nvPr/>
        </p:nvSpPr>
        <p:spPr bwMode="auto">
          <a:xfrm>
            <a:off x="6767513" y="3763963"/>
            <a:ext cx="11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 work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4" name="AutoShape 26"/>
          <p:cNvSpPr>
            <a:spLocks/>
          </p:cNvSpPr>
          <p:nvPr/>
        </p:nvSpPr>
        <p:spPr bwMode="auto">
          <a:xfrm>
            <a:off x="6343650" y="2182813"/>
            <a:ext cx="190500" cy="1147762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5" name="Rectangle 27"/>
          <p:cNvSpPr>
            <a:spLocks noChangeArrowheads="1"/>
          </p:cNvSpPr>
          <p:nvPr/>
        </p:nvSpPr>
        <p:spPr bwMode="auto">
          <a:xfrm>
            <a:off x="6759575" y="2565400"/>
            <a:ext cx="1087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6" name="AutoShape 28"/>
          <p:cNvSpPr>
            <a:spLocks/>
          </p:cNvSpPr>
          <p:nvPr/>
        </p:nvSpPr>
        <p:spPr bwMode="auto">
          <a:xfrm>
            <a:off x="6375400" y="4619625"/>
            <a:ext cx="131763" cy="581025"/>
          </a:xfrm>
          <a:prstGeom prst="rightBrace">
            <a:avLst>
              <a:gd name="adj1" fmla="val 36747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7" name="Rectangle 29"/>
          <p:cNvSpPr>
            <a:spLocks noChangeArrowheads="1"/>
          </p:cNvSpPr>
          <p:nvPr/>
        </p:nvSpPr>
        <p:spPr bwMode="auto">
          <a:xfrm>
            <a:off x="6734175" y="4681538"/>
            <a:ext cx="1717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texture features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2" descr="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235075"/>
            <a:ext cx="6350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-104775" y="-100013"/>
            <a:ext cx="3446463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Classification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387600" y="5295900"/>
            <a:ext cx="54483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rot="5400000" flipH="1">
            <a:off x="962025" y="3686175"/>
            <a:ext cx="4343400" cy="6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0" y="1122363"/>
            <a:ext cx="3263900" cy="52863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CL" sz="2800" u="none">
                <a:latin typeface="Arial" charset="0"/>
              </a:rPr>
              <a:t>Threshold classifier</a:t>
            </a:r>
            <a:endParaRPr lang="es-ES" sz="2800" u="none">
              <a:latin typeface="Arial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608513" y="2171700"/>
          <a:ext cx="1476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Fotografía de Photo Editor" r:id="rId5" imgW="1476190" imgH="380852" progId="MSPhotoEd.3">
                  <p:embed/>
                </p:oleObj>
              </mc:Choice>
              <mc:Fallback>
                <p:oleObj name="Fotografía de Photo Editor" r:id="rId5" imgW="1476190" imgH="38085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171700"/>
                        <a:ext cx="14763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616450" y="5397500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Fotografía de Photo Editor" r:id="rId7" imgW="2476190" imgH="304923" progId="MSPhotoEd.3">
                  <p:embed/>
                </p:oleObj>
              </mc:Choice>
              <mc:Fallback>
                <p:oleObj name="Fotografía de Photo Editor" r:id="rId7" imgW="2476190" imgH="30492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5397500"/>
                        <a:ext cx="2476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149600" y="21844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149600" y="44831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3149600" y="33655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 rot="-5400000">
            <a:off x="5143500" y="3987800"/>
            <a:ext cx="304800" cy="2298700"/>
            <a:chOff x="2080" y="1472"/>
            <a:chExt cx="192" cy="1448"/>
          </a:xfrm>
        </p:grpSpPr>
        <p:sp>
          <p:nvSpPr>
            <p:cNvPr id="36883" name="Line 17"/>
            <p:cNvSpPr>
              <a:spLocks noChangeShapeType="1"/>
            </p:cNvSpPr>
            <p:nvPr/>
          </p:nvSpPr>
          <p:spPr bwMode="auto">
            <a:xfrm>
              <a:off x="2080" y="1472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>
              <a:off x="2080" y="2920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9"/>
            <p:cNvSpPr>
              <a:spLocks noChangeShapeType="1"/>
            </p:cNvSpPr>
            <p:nvPr/>
          </p:nvSpPr>
          <p:spPr bwMode="auto">
            <a:xfrm>
              <a:off x="2080" y="2216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6660" name="Text Box 20"/>
          <p:cNvSpPr txBox="1">
            <a:spLocks noChangeArrowheads="1"/>
          </p:cNvSpPr>
          <p:nvPr/>
        </p:nvSpPr>
        <p:spPr bwMode="auto">
          <a:xfrm>
            <a:off x="6143625" y="2671763"/>
            <a:ext cx="218757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/>
              <a:t>     Sn 	= 95%</a:t>
            </a:r>
          </a:p>
          <a:p>
            <a:r>
              <a:rPr lang="es-ES" u="none"/>
              <a:t>   1-Sp  = 1%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78FB75-3983-AE4B-BE1D-529B555BEEDF}" type="slidenum">
              <a:rPr sz="1400" b="1" u="none" noProof="1">
                <a:solidFill>
                  <a:srgbClr val="99CCFF"/>
                </a:solidFill>
              </a:rPr>
              <a:pPr/>
              <a:t>18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60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mw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5029200"/>
            <a:ext cx="11125200" cy="143512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752600" y="3505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100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6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0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60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600"/>
                            </p:stCondLst>
                            <p:childTnLst>
                              <p:par>
                                <p:cTn id="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100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600"/>
                            </p:stCondLst>
                            <p:childTnLst>
                              <p:par>
                                <p:cTn id="8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0"/>
                            </p:stCondLst>
                            <p:childTnLst>
                              <p:par>
                                <p:cTn id="9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600"/>
                            </p:stCondLst>
                            <p:childTnLst>
                              <p:par>
                                <p:cTn id="9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0"/>
                            </p:stCondLst>
                            <p:childTnLst>
                              <p:par>
                                <p:cTn id="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6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37942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175" y="3829050"/>
            <a:ext cx="1758950" cy="2073275"/>
            <a:chOff x="-2" y="2412"/>
            <a:chExt cx="1108" cy="1306"/>
          </a:xfrm>
        </p:grpSpPr>
        <p:pic>
          <p:nvPicPr>
            <p:cNvPr id="2049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2644"/>
              <a:ext cx="110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Line 4"/>
            <p:cNvSpPr>
              <a:spLocks noChangeShapeType="1"/>
            </p:cNvSpPr>
            <p:nvPr/>
          </p:nvSpPr>
          <p:spPr bwMode="auto">
            <a:xfrm>
              <a:off x="522" y="2412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300"/>
            <a:ext cx="17414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6900" y="2540000"/>
            <a:ext cx="355600" cy="2365375"/>
            <a:chOff x="376" y="1600"/>
            <a:chExt cx="224" cy="1490"/>
          </a:xfrm>
        </p:grpSpPr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>
              <a:off x="376" y="289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63CFF2EC-1663-5743-A075-8EA969781E8A}" type="slidenum">
              <a:rPr sz="1400" b="1" u="none" noProof="1">
                <a:solidFill>
                  <a:srgbClr val="99CCFF"/>
                </a:solidFill>
              </a:rPr>
              <a:pPr/>
              <a:t>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90" name="Picture 7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98525"/>
            <a:ext cx="18669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9788" y="862013"/>
            <a:ext cx="7343775" cy="4322762"/>
            <a:chOff x="529" y="543"/>
            <a:chExt cx="4626" cy="2723"/>
          </a:xfrm>
        </p:grpSpPr>
        <p:pic>
          <p:nvPicPr>
            <p:cNvPr id="1640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5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02" name="Rectangle 10"/>
            <p:cNvSpPr>
              <a:spLocks noChangeArrowheads="1"/>
            </p:cNvSpPr>
            <p:nvPr/>
          </p:nvSpPr>
          <p:spPr bwMode="auto">
            <a:xfrm>
              <a:off x="529" y="672"/>
              <a:ext cx="444" cy="5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03" name="Text Box 11"/>
            <p:cNvSpPr txBox="1">
              <a:spLocks noChangeArrowheads="1"/>
            </p:cNvSpPr>
            <p:nvPr/>
          </p:nvSpPr>
          <p:spPr bwMode="auto">
            <a:xfrm>
              <a:off x="1546" y="54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X-ray image in 3D</a:t>
              </a:r>
              <a:endParaRPr lang="de-DE" u="none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58800" y="1370013"/>
            <a:ext cx="7951788" cy="4256087"/>
            <a:chOff x="352" y="863"/>
            <a:chExt cx="5009" cy="2681"/>
          </a:xfrm>
        </p:grpSpPr>
        <p:pic>
          <p:nvPicPr>
            <p:cNvPr id="1639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867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9" name="Picture 14" descr="a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425"/>
              <a:ext cx="1183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 Box 15"/>
            <p:cNvSpPr txBox="1">
              <a:spLocks noChangeArrowheads="1"/>
            </p:cNvSpPr>
            <p:nvPr/>
          </p:nvSpPr>
          <p:spPr bwMode="auto">
            <a:xfrm>
              <a:off x="1783" y="863"/>
              <a:ext cx="1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</a:t>
              </a:r>
              <a:endParaRPr lang="de-DE" u="none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49275" y="1714500"/>
            <a:ext cx="8386763" cy="4264025"/>
            <a:chOff x="346" y="1080"/>
            <a:chExt cx="5283" cy="2686"/>
          </a:xfrm>
        </p:grpSpPr>
        <p:pic>
          <p:nvPicPr>
            <p:cNvPr id="1639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10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8" descr="aa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253"/>
              <a:ext cx="1171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045" y="1080"/>
              <a:ext cx="2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 + gradient</a:t>
              </a:r>
            </a:p>
          </p:txBody>
        </p:sp>
      </p:grpSp>
      <p:sp>
        <p:nvSpPr>
          <p:cNvPr id="16394" name="Text Box 2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1CBEC071-DC2C-E14B-85CB-32A013023019}" type="slidenum">
              <a:rPr sz="1400" b="1" u="none" noProof="1">
                <a:solidFill>
                  <a:srgbClr val="99CCFF"/>
                </a:solidFill>
              </a:rPr>
              <a:pPr/>
              <a:t>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674</Words>
  <Application>Microsoft Macintosh PowerPoint</Application>
  <PresentationFormat>On-screen Show (4:3)</PresentationFormat>
  <Paragraphs>312</Paragraphs>
  <Slides>18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CG Times</vt:lpstr>
      <vt:lpstr>Garamond</vt:lpstr>
      <vt:lpstr>Helvetica</vt:lpstr>
      <vt:lpstr>Times New Roman</vt:lpstr>
      <vt:lpstr>Trebuchet MS</vt:lpstr>
      <vt:lpstr>Tema de Office</vt:lpstr>
      <vt:lpstr>Fotografía de Photo Editor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 Crossing line profiles ]</vt:lpstr>
      <vt:lpstr>[ Segmentation of potential flaws ]</vt:lpstr>
      <vt:lpstr>[ Segmentation of potential flaws ]</vt:lpstr>
      <vt:lpstr>[ Crossing line profiles ]</vt:lpstr>
      <vt:lpstr>[ Crossing line profiles ]</vt:lpstr>
      <vt:lpstr>[ Crossing line profiles ]</vt:lpstr>
      <vt:lpstr>[ 4. Performance analysis ]</vt:lpstr>
      <vt:lpstr>[ 4. Performance analysis ]</vt:lpstr>
      <vt:lpstr>[ 4. Performance analysis ]</vt:lpstr>
      <vt:lpstr>[ 4. Performance analysis ]</vt:lpstr>
      <vt:lpstr>[ Classification ]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38</cp:revision>
  <dcterms:created xsi:type="dcterms:W3CDTF">2012-03-29T14:01:40Z</dcterms:created>
  <dcterms:modified xsi:type="dcterms:W3CDTF">2022-04-12T14:07:48Z</dcterms:modified>
</cp:coreProperties>
</file>